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a Ramírez Martínez" initials="VRM" lastIdx="3" clrIdx="0">
    <p:extLst>
      <p:ext uri="{19B8F6BF-5375-455C-9EA6-DF929625EA0E}">
        <p15:presenceInfo xmlns:p15="http://schemas.microsoft.com/office/powerpoint/2012/main" userId="047c8df7765a25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5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3A31F5-198F-49ED-9C33-EC7317114E42}" v="39" dt="2020-04-24T22:47:14.3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a Ramírez Martínez" userId="047c8df7765a25fd" providerId="LiveId" clId="{FF3A31F5-198F-49ED-9C33-EC7317114E42}"/>
    <pc:docChg chg="undo custSel mod addSld delSld modSld modMainMaster">
      <pc:chgData name="Valeria Ramírez Martínez" userId="047c8df7765a25fd" providerId="LiveId" clId="{FF3A31F5-198F-49ED-9C33-EC7317114E42}" dt="2020-04-24T22:47:14.339" v="666" actId="207"/>
      <pc:docMkLst>
        <pc:docMk/>
      </pc:docMkLst>
      <pc:sldChg chg="addSp delSp modSp mod setBg setClrOvrMap delDesignElem">
        <pc:chgData name="Valeria Ramírez Martínez" userId="047c8df7765a25fd" providerId="LiveId" clId="{FF3A31F5-198F-49ED-9C33-EC7317114E42}" dt="2020-04-24T22:12:55.197" v="247" actId="26606"/>
        <pc:sldMkLst>
          <pc:docMk/>
          <pc:sldMk cId="3408426865" sldId="256"/>
        </pc:sldMkLst>
        <pc:spChg chg="mod ord">
          <ac:chgData name="Valeria Ramírez Martínez" userId="047c8df7765a25fd" providerId="LiveId" clId="{FF3A31F5-198F-49ED-9C33-EC7317114E42}" dt="2020-04-24T22:12:55.197" v="247" actId="26606"/>
          <ac:spMkLst>
            <pc:docMk/>
            <pc:sldMk cId="3408426865" sldId="256"/>
            <ac:spMk id="2" creationId="{2F02E6AB-53F0-40FF-A801-FC83DEA36E30}"/>
          </ac:spMkLst>
        </pc:spChg>
        <pc:spChg chg="mod">
          <ac:chgData name="Valeria Ramírez Martínez" userId="047c8df7765a25fd" providerId="LiveId" clId="{FF3A31F5-198F-49ED-9C33-EC7317114E42}" dt="2020-04-24T22:12:55.197" v="247" actId="26606"/>
          <ac:spMkLst>
            <pc:docMk/>
            <pc:sldMk cId="3408426865" sldId="256"/>
            <ac:spMk id="3" creationId="{1FBB8530-A972-4055-8353-A562E6084651}"/>
          </ac:spMkLst>
        </pc:spChg>
        <pc:spChg chg="add del">
          <ac:chgData name="Valeria Ramírez Martínez" userId="047c8df7765a25fd" providerId="LiveId" clId="{FF3A31F5-198F-49ED-9C33-EC7317114E42}" dt="2020-04-24T22:12:55.197" v="246" actId="26606"/>
          <ac:spMkLst>
            <pc:docMk/>
            <pc:sldMk cId="3408426865" sldId="256"/>
            <ac:spMk id="23" creationId="{0ADFFC45-3DC9-4433-926F-043E879D9DFC}"/>
          </ac:spMkLst>
        </pc:spChg>
        <pc:spChg chg="add del">
          <ac:chgData name="Valeria Ramírez Martínez" userId="047c8df7765a25fd" providerId="LiveId" clId="{FF3A31F5-198F-49ED-9C33-EC7317114E42}" dt="2020-04-24T22:10:31.869" v="216" actId="26606"/>
          <ac:spMkLst>
            <pc:docMk/>
            <pc:sldMk cId="3408426865" sldId="256"/>
            <ac:spMk id="25" creationId="{0ADFFC45-3DC9-4433-926F-043E879D9DFC}"/>
          </ac:spMkLst>
        </pc:spChg>
        <pc:spChg chg="add del">
          <ac:chgData name="Valeria Ramírez Martínez" userId="047c8df7765a25fd" providerId="LiveId" clId="{FF3A31F5-198F-49ED-9C33-EC7317114E42}" dt="2020-04-24T22:10:12.712" v="208" actId="26606"/>
          <ac:spMkLst>
            <pc:docMk/>
            <pc:sldMk cId="3408426865" sldId="256"/>
            <ac:spMk id="27" creationId="{5A7802B6-FF37-40CF-A7E2-6F2A0D9A91EF}"/>
          </ac:spMkLst>
        </pc:spChg>
        <pc:spChg chg="add del">
          <ac:chgData name="Valeria Ramírez Martínez" userId="047c8df7765a25fd" providerId="LiveId" clId="{FF3A31F5-198F-49ED-9C33-EC7317114E42}" dt="2020-04-24T22:10:15.120" v="210" actId="26606"/>
          <ac:spMkLst>
            <pc:docMk/>
            <pc:sldMk cId="3408426865" sldId="256"/>
            <ac:spMk id="29" creationId="{5A7802B6-FF37-40CF-A7E2-6F2A0D9A91EF}"/>
          </ac:spMkLst>
        </pc:spChg>
        <pc:spChg chg="add del">
          <ac:chgData name="Valeria Ramírez Martínez" userId="047c8df7765a25fd" providerId="LiveId" clId="{FF3A31F5-198F-49ED-9C33-EC7317114E42}" dt="2020-04-24T22:10:18.323" v="212" actId="26606"/>
          <ac:spMkLst>
            <pc:docMk/>
            <pc:sldMk cId="3408426865" sldId="256"/>
            <ac:spMk id="32" creationId="{FC55298F-0AE5-478E-AD2B-03C2614C5833}"/>
          </ac:spMkLst>
        </pc:spChg>
        <pc:spChg chg="add del">
          <ac:chgData name="Valeria Ramírez Martínez" userId="047c8df7765a25fd" providerId="LiveId" clId="{FF3A31F5-198F-49ED-9C33-EC7317114E42}" dt="2020-04-24T22:10:18.323" v="212" actId="26606"/>
          <ac:spMkLst>
            <pc:docMk/>
            <pc:sldMk cId="3408426865" sldId="256"/>
            <ac:spMk id="33" creationId="{66D61E08-70C3-48D8-BEA0-787111DC30DA}"/>
          </ac:spMkLst>
        </pc:spChg>
        <pc:spChg chg="add del">
          <ac:chgData name="Valeria Ramírez Martínez" userId="047c8df7765a25fd" providerId="LiveId" clId="{FF3A31F5-198F-49ED-9C33-EC7317114E42}" dt="2020-04-24T22:10:18.323" v="212" actId="26606"/>
          <ac:spMkLst>
            <pc:docMk/>
            <pc:sldMk cId="3408426865" sldId="256"/>
            <ac:spMk id="34" creationId="{C180E4EA-0B63-4779-A895-7E90E71088F3}"/>
          </ac:spMkLst>
        </pc:spChg>
        <pc:spChg chg="add del">
          <ac:chgData name="Valeria Ramírez Martínez" userId="047c8df7765a25fd" providerId="LiveId" clId="{FF3A31F5-198F-49ED-9C33-EC7317114E42}" dt="2020-04-24T22:10:40.982" v="220" actId="26606"/>
          <ac:spMkLst>
            <pc:docMk/>
            <pc:sldMk cId="3408426865" sldId="256"/>
            <ac:spMk id="35" creationId="{A27691EB-14CF-4237-B5EB-C94B92677A05}"/>
          </ac:spMkLst>
        </pc:spChg>
        <pc:spChg chg="add del">
          <ac:chgData name="Valeria Ramírez Martínez" userId="047c8df7765a25fd" providerId="LiveId" clId="{FF3A31F5-198F-49ED-9C33-EC7317114E42}" dt="2020-04-24T22:10:18.323" v="212" actId="26606"/>
          <ac:spMkLst>
            <pc:docMk/>
            <pc:sldMk cId="3408426865" sldId="256"/>
            <ac:spMk id="36" creationId="{CEE01D9D-3DE8-4EED-B0D3-8F3C79CC7673}"/>
          </ac:spMkLst>
        </pc:spChg>
        <pc:spChg chg="add del">
          <ac:chgData name="Valeria Ramírez Martínez" userId="047c8df7765a25fd" providerId="LiveId" clId="{FF3A31F5-198F-49ED-9C33-EC7317114E42}" dt="2020-04-24T22:10:18.323" v="212" actId="26606"/>
          <ac:spMkLst>
            <pc:docMk/>
            <pc:sldMk cId="3408426865" sldId="256"/>
            <ac:spMk id="38" creationId="{89AF5CE9-607F-43F4-8983-DCD6DA4051FD}"/>
          </ac:spMkLst>
        </pc:spChg>
        <pc:spChg chg="add del">
          <ac:chgData name="Valeria Ramírez Martínez" userId="047c8df7765a25fd" providerId="LiveId" clId="{FF3A31F5-198F-49ED-9C33-EC7317114E42}" dt="2020-04-24T22:10:18.323" v="212" actId="26606"/>
          <ac:spMkLst>
            <pc:docMk/>
            <pc:sldMk cId="3408426865" sldId="256"/>
            <ac:spMk id="40" creationId="{6EEA2DBD-9E1E-4521-8C01-F32AD18A89E3}"/>
          </ac:spMkLst>
        </pc:spChg>
        <pc:spChg chg="add del">
          <ac:chgData name="Valeria Ramírez Martínez" userId="047c8df7765a25fd" providerId="LiveId" clId="{FF3A31F5-198F-49ED-9C33-EC7317114E42}" dt="2020-04-24T22:10:18.323" v="212" actId="26606"/>
          <ac:spMkLst>
            <pc:docMk/>
            <pc:sldMk cId="3408426865" sldId="256"/>
            <ac:spMk id="42" creationId="{15BBD2C1-BA9B-46A9-A27A-33498B169272}"/>
          </ac:spMkLst>
        </pc:spChg>
        <pc:spChg chg="add del">
          <ac:chgData name="Valeria Ramírez Martínez" userId="047c8df7765a25fd" providerId="LiveId" clId="{FF3A31F5-198F-49ED-9C33-EC7317114E42}" dt="2020-04-24T22:10:26.607" v="214" actId="26606"/>
          <ac:spMkLst>
            <pc:docMk/>
            <pc:sldMk cId="3408426865" sldId="256"/>
            <ac:spMk id="44" creationId="{5A7802B6-FF37-40CF-A7E2-6F2A0D9A91EF}"/>
          </ac:spMkLst>
        </pc:spChg>
        <pc:spChg chg="add del">
          <ac:chgData name="Valeria Ramírez Martínez" userId="047c8df7765a25fd" providerId="LiveId" clId="{FF3A31F5-198F-49ED-9C33-EC7317114E42}" dt="2020-04-24T22:12:55.197" v="246" actId="26606"/>
          <ac:spMkLst>
            <pc:docMk/>
            <pc:sldMk cId="3408426865" sldId="256"/>
            <ac:spMk id="51" creationId="{69370F01-B8C9-4CE4-824C-92B2792E6ED0}"/>
          </ac:spMkLst>
        </pc:spChg>
        <pc:spChg chg="add">
          <ac:chgData name="Valeria Ramírez Martínez" userId="047c8df7765a25fd" providerId="LiveId" clId="{FF3A31F5-198F-49ED-9C33-EC7317114E42}" dt="2020-04-24T22:12:55.197" v="247" actId="26606"/>
          <ac:spMkLst>
            <pc:docMk/>
            <pc:sldMk cId="3408426865" sldId="256"/>
            <ac:spMk id="53" creationId="{4F57DB1C-6494-4CC4-A5E8-931957565379}"/>
          </ac:spMkLst>
        </pc:spChg>
        <pc:spChg chg="add del">
          <ac:chgData name="Valeria Ramírez Martínez" userId="047c8df7765a25fd" providerId="LiveId" clId="{FF3A31F5-198F-49ED-9C33-EC7317114E42}" dt="2020-04-24T22:10:31.869" v="216" actId="26606"/>
          <ac:spMkLst>
            <pc:docMk/>
            <pc:sldMk cId="3408426865" sldId="256"/>
            <ac:spMk id="54" creationId="{69370F01-B8C9-4CE4-824C-92B2792E6ED0}"/>
          </ac:spMkLst>
        </pc:spChg>
        <pc:spChg chg="add">
          <ac:chgData name="Valeria Ramírez Martínez" userId="047c8df7765a25fd" providerId="LiveId" clId="{FF3A31F5-198F-49ED-9C33-EC7317114E42}" dt="2020-04-24T22:12:55.197" v="247" actId="26606"/>
          <ac:spMkLst>
            <pc:docMk/>
            <pc:sldMk cId="3408426865" sldId="256"/>
            <ac:spMk id="55" creationId="{FFFB778B-5206-4BB0-A468-327E71367654}"/>
          </ac:spMkLst>
        </pc:spChg>
        <pc:spChg chg="add del">
          <ac:chgData name="Valeria Ramírez Martínez" userId="047c8df7765a25fd" providerId="LiveId" clId="{FF3A31F5-198F-49ED-9C33-EC7317114E42}" dt="2020-04-24T22:10:34.995" v="218" actId="26606"/>
          <ac:spMkLst>
            <pc:docMk/>
            <pc:sldMk cId="3408426865" sldId="256"/>
            <ac:spMk id="56" creationId="{27577DEC-D9A5-404D-9789-702F4319BEC8}"/>
          </ac:spMkLst>
        </pc:spChg>
        <pc:spChg chg="add">
          <ac:chgData name="Valeria Ramírez Martínez" userId="047c8df7765a25fd" providerId="LiveId" clId="{FF3A31F5-198F-49ED-9C33-EC7317114E42}" dt="2020-04-24T22:12:55.197" v="247" actId="26606"/>
          <ac:spMkLst>
            <pc:docMk/>
            <pc:sldMk cId="3408426865" sldId="256"/>
            <ac:spMk id="58" creationId="{E6C0471D-BE03-4D81-BDB5-D510BC0D8A77}"/>
          </ac:spMkLst>
        </pc:spChg>
        <pc:spChg chg="add">
          <ac:chgData name="Valeria Ramírez Martínez" userId="047c8df7765a25fd" providerId="LiveId" clId="{FF3A31F5-198F-49ED-9C33-EC7317114E42}" dt="2020-04-24T22:12:55.197" v="247" actId="26606"/>
          <ac:spMkLst>
            <pc:docMk/>
            <pc:sldMk cId="3408426865" sldId="256"/>
            <ac:spMk id="61" creationId="{A27691EB-14CF-4237-B5EB-C94B92677A05}"/>
          </ac:spMkLst>
        </pc:spChg>
        <pc:spChg chg="add del">
          <ac:chgData name="Valeria Ramírez Martínez" userId="047c8df7765a25fd" providerId="LiveId" clId="{FF3A31F5-198F-49ED-9C33-EC7317114E42}" dt="2020-04-24T22:10:40.982" v="220" actId="26606"/>
          <ac:spMkLst>
            <pc:docMk/>
            <pc:sldMk cId="3408426865" sldId="256"/>
            <ac:spMk id="66" creationId="{4F57DB1C-6494-4CC4-A5E8-931957565379}"/>
          </ac:spMkLst>
        </pc:spChg>
        <pc:spChg chg="add del">
          <ac:chgData name="Valeria Ramírez Martínez" userId="047c8df7765a25fd" providerId="LiveId" clId="{FF3A31F5-198F-49ED-9C33-EC7317114E42}" dt="2020-04-24T22:10:40.982" v="220" actId="26606"/>
          <ac:spMkLst>
            <pc:docMk/>
            <pc:sldMk cId="3408426865" sldId="256"/>
            <ac:spMk id="67" creationId="{FFFB778B-5206-4BB0-A468-327E71367654}"/>
          </ac:spMkLst>
        </pc:spChg>
        <pc:spChg chg="add del">
          <ac:chgData name="Valeria Ramírez Martínez" userId="047c8df7765a25fd" providerId="LiveId" clId="{FF3A31F5-198F-49ED-9C33-EC7317114E42}" dt="2020-04-24T22:10:40.982" v="220" actId="26606"/>
          <ac:spMkLst>
            <pc:docMk/>
            <pc:sldMk cId="3408426865" sldId="256"/>
            <ac:spMk id="68" creationId="{E6C0471D-BE03-4D81-BDB5-D510BC0D8A77}"/>
          </ac:spMkLst>
        </pc:spChg>
        <pc:spChg chg="add del">
          <ac:chgData name="Valeria Ramírez Martínez" userId="047c8df7765a25fd" providerId="LiveId" clId="{FF3A31F5-198F-49ED-9C33-EC7317114E42}" dt="2020-04-24T22:10:42.230" v="222" actId="26606"/>
          <ac:spMkLst>
            <pc:docMk/>
            <pc:sldMk cId="3408426865" sldId="256"/>
            <ac:spMk id="71" creationId="{27577DEC-D9A5-404D-9789-702F4319BEC8}"/>
          </ac:spMkLst>
        </pc:spChg>
        <pc:spChg chg="add del">
          <ac:chgData name="Valeria Ramírez Martínez" userId="047c8df7765a25fd" providerId="LiveId" clId="{FF3A31F5-198F-49ED-9C33-EC7317114E42}" dt="2020-04-24T22:10:46.630" v="224" actId="26606"/>
          <ac:spMkLst>
            <pc:docMk/>
            <pc:sldMk cId="3408426865" sldId="256"/>
            <ac:spMk id="83" creationId="{DD6BC9EB-F181-48AB-BCA2-3D1DB20D2D87}"/>
          </ac:spMkLst>
        </pc:spChg>
        <pc:spChg chg="add del">
          <ac:chgData name="Valeria Ramírez Martínez" userId="047c8df7765a25fd" providerId="LiveId" clId="{FF3A31F5-198F-49ED-9C33-EC7317114E42}" dt="2020-04-24T22:10:46.630" v="224" actId="26606"/>
          <ac:spMkLst>
            <pc:docMk/>
            <pc:sldMk cId="3408426865" sldId="256"/>
            <ac:spMk id="84" creationId="{D33AAA80-39DC-4020-9BFF-0718F35C7661}"/>
          </ac:spMkLst>
        </pc:spChg>
        <pc:spChg chg="add del">
          <ac:chgData name="Valeria Ramírez Martínez" userId="047c8df7765a25fd" providerId="LiveId" clId="{FF3A31F5-198F-49ED-9C33-EC7317114E42}" dt="2020-04-24T22:10:46.630" v="224" actId="26606"/>
          <ac:spMkLst>
            <pc:docMk/>
            <pc:sldMk cId="3408426865" sldId="256"/>
            <ac:spMk id="86" creationId="{1177F295-741F-4EFF-B0CA-BE69295ADA07}"/>
          </ac:spMkLst>
        </pc:spChg>
        <pc:spChg chg="add del">
          <ac:chgData name="Valeria Ramírez Martínez" userId="047c8df7765a25fd" providerId="LiveId" clId="{FF3A31F5-198F-49ED-9C33-EC7317114E42}" dt="2020-04-24T22:10:57.756" v="226" actId="26606"/>
          <ac:spMkLst>
            <pc:docMk/>
            <pc:sldMk cId="3408426865" sldId="256"/>
            <ac:spMk id="88" creationId="{0ADFFC45-3DC9-4433-926F-043E879D9DFC}"/>
          </ac:spMkLst>
        </pc:spChg>
        <pc:spChg chg="add del">
          <ac:chgData name="Valeria Ramírez Martínez" userId="047c8df7765a25fd" providerId="LiveId" clId="{FF3A31F5-198F-49ED-9C33-EC7317114E42}" dt="2020-04-24T22:10:57.756" v="226" actId="26606"/>
          <ac:spMkLst>
            <pc:docMk/>
            <pc:sldMk cId="3408426865" sldId="256"/>
            <ac:spMk id="97" creationId="{69370F01-B8C9-4CE4-824C-92B2792E6ED0}"/>
          </ac:spMkLst>
        </pc:spChg>
        <pc:spChg chg="add del mod">
          <ac:chgData name="Valeria Ramírez Martínez" userId="047c8df7765a25fd" providerId="LiveId" clId="{FF3A31F5-198F-49ED-9C33-EC7317114E42}" dt="2020-04-24T22:12:41.632" v="243" actId="26606"/>
          <ac:spMkLst>
            <pc:docMk/>
            <pc:sldMk cId="3408426865" sldId="256"/>
            <ac:spMk id="99" creationId="{5A7802B6-FF37-40CF-A7E2-6F2A0D9A91EF}"/>
          </ac:spMkLst>
        </pc:spChg>
        <pc:grpChg chg="add del">
          <ac:chgData name="Valeria Ramírez Martínez" userId="047c8df7765a25fd" providerId="LiveId" clId="{FF3A31F5-198F-49ED-9C33-EC7317114E42}" dt="2020-04-24T22:12:55.197" v="247" actId="26606"/>
          <ac:grpSpMkLst>
            <pc:docMk/>
            <pc:sldMk cId="3408426865" sldId="256"/>
            <ac:grpSpMk id="8" creationId="{09EA7EA7-74F5-4EE2-8E3D-1A10308259D7}"/>
          </ac:grpSpMkLst>
        </pc:grpChg>
        <pc:grpChg chg="add del">
          <ac:chgData name="Valeria Ramírez Martínez" userId="047c8df7765a25fd" providerId="LiveId" clId="{FF3A31F5-198F-49ED-9C33-EC7317114E42}" dt="2020-04-24T22:12:55.197" v="246" actId="26606"/>
          <ac:grpSpMkLst>
            <pc:docMk/>
            <pc:sldMk cId="3408426865" sldId="256"/>
            <ac:grpSpMk id="37" creationId="{B5F26A87-0610-435F-AA13-BD658385C9D9}"/>
          </ac:grpSpMkLst>
        </pc:grpChg>
        <pc:grpChg chg="add del">
          <ac:chgData name="Valeria Ramírez Martínez" userId="047c8df7765a25fd" providerId="LiveId" clId="{FF3A31F5-198F-49ED-9C33-EC7317114E42}" dt="2020-04-24T22:10:31.869" v="216" actId="26606"/>
          <ac:grpSpMkLst>
            <pc:docMk/>
            <pc:sldMk cId="3408426865" sldId="256"/>
            <ac:grpSpMk id="47" creationId="{B5F26A87-0610-435F-AA13-BD658385C9D9}"/>
          </ac:grpSpMkLst>
        </pc:grpChg>
        <pc:grpChg chg="add del">
          <ac:chgData name="Valeria Ramírez Martínez" userId="047c8df7765a25fd" providerId="LiveId" clId="{FF3A31F5-198F-49ED-9C33-EC7317114E42}" dt="2020-04-24T22:10:34.995" v="218" actId="26606"/>
          <ac:grpSpMkLst>
            <pc:docMk/>
            <pc:sldMk cId="3408426865" sldId="256"/>
            <ac:grpSpMk id="57" creationId="{CEEA9366-CEA8-4F23-B065-4337F0D836FE}"/>
          </ac:grpSpMkLst>
        </pc:grpChg>
        <pc:grpChg chg="add del">
          <ac:chgData name="Valeria Ramírez Martínez" userId="047c8df7765a25fd" providerId="LiveId" clId="{FF3A31F5-198F-49ED-9C33-EC7317114E42}" dt="2020-04-24T22:10:42.230" v="222" actId="26606"/>
          <ac:grpSpMkLst>
            <pc:docMk/>
            <pc:sldMk cId="3408426865" sldId="256"/>
            <ac:grpSpMk id="72" creationId="{CEEA9366-CEA8-4F23-B065-4337F0D836FE}"/>
          </ac:grpSpMkLst>
        </pc:grpChg>
        <pc:grpChg chg="add del">
          <ac:chgData name="Valeria Ramírez Martínez" userId="047c8df7765a25fd" providerId="LiveId" clId="{FF3A31F5-198F-49ED-9C33-EC7317114E42}" dt="2020-04-24T22:10:57.756" v="226" actId="26606"/>
          <ac:grpSpMkLst>
            <pc:docMk/>
            <pc:sldMk cId="3408426865" sldId="256"/>
            <ac:grpSpMk id="89" creationId="{B5F26A87-0610-435F-AA13-BD658385C9D9}"/>
          </ac:grpSpMkLst>
        </pc:grpChg>
        <pc:picChg chg="add del">
          <ac:chgData name="Valeria Ramírez Martínez" userId="047c8df7765a25fd" providerId="LiveId" clId="{FF3A31F5-198F-49ED-9C33-EC7317114E42}" dt="2020-04-24T22:10:18.323" v="212" actId="26606"/>
          <ac:picMkLst>
            <pc:docMk/>
            <pc:sldMk cId="3408426865" sldId="256"/>
            <ac:picMk id="22" creationId="{65164F4A-D26E-4287-B3B7-91A1ACBE69E1}"/>
          </ac:picMkLst>
        </pc:picChg>
        <pc:picChg chg="add del">
          <ac:chgData name="Valeria Ramírez Martínez" userId="047c8df7765a25fd" providerId="LiveId" clId="{FF3A31F5-198F-49ED-9C33-EC7317114E42}" dt="2020-04-24T22:10:12.712" v="208" actId="26606"/>
          <ac:picMkLst>
            <pc:docMk/>
            <pc:sldMk cId="3408426865" sldId="256"/>
            <ac:picMk id="24" creationId="{5E8921A8-B260-4489-906A-5C41C48EFAD7}"/>
          </ac:picMkLst>
        </pc:picChg>
        <pc:picChg chg="add del">
          <ac:chgData name="Valeria Ramírez Martínez" userId="047c8df7765a25fd" providerId="LiveId" clId="{FF3A31F5-198F-49ED-9C33-EC7317114E42}" dt="2020-04-24T22:10:15.120" v="210" actId="26606"/>
          <ac:picMkLst>
            <pc:docMk/>
            <pc:sldMk cId="3408426865" sldId="256"/>
            <ac:picMk id="30" creationId="{FD3074A4-3FB7-4F5F-8BA0-E5206AF767AE}"/>
          </ac:picMkLst>
        </pc:picChg>
        <pc:picChg chg="add del">
          <ac:chgData name="Valeria Ramírez Martínez" userId="047c8df7765a25fd" providerId="LiveId" clId="{FF3A31F5-198F-49ED-9C33-EC7317114E42}" dt="2020-04-24T22:10:26.607" v="214" actId="26606"/>
          <ac:picMkLst>
            <pc:docMk/>
            <pc:sldMk cId="3408426865" sldId="256"/>
            <ac:picMk id="45" creationId="{5E8921A8-B260-4489-906A-5C41C48EFAD7}"/>
          </ac:picMkLst>
        </pc:picChg>
        <pc:picChg chg="add del mod">
          <ac:chgData name="Valeria Ramírez Martínez" userId="047c8df7765a25fd" providerId="LiveId" clId="{FF3A31F5-198F-49ED-9C33-EC7317114E42}" dt="2020-04-24T22:12:41.632" v="243" actId="26606"/>
          <ac:picMkLst>
            <pc:docMk/>
            <pc:sldMk cId="3408426865" sldId="256"/>
            <ac:picMk id="100" creationId="{5E8921A8-B260-4489-906A-5C41C48EFAD7}"/>
          </ac:picMkLst>
        </pc:picChg>
        <pc:cxnChg chg="add del">
          <ac:chgData name="Valeria Ramírez Martínez" userId="047c8df7765a25fd" providerId="LiveId" clId="{FF3A31F5-198F-49ED-9C33-EC7317114E42}" dt="2020-04-24T22:12:55.197" v="247" actId="26606"/>
          <ac:cxnSpMkLst>
            <pc:docMk/>
            <pc:sldMk cId="3408426865" sldId="256"/>
            <ac:cxnSpMk id="20" creationId="{0B5F7E3B-C5F1-40E0-A491-558BAFBC1127}"/>
          </ac:cxnSpMkLst>
        </pc:cxnChg>
        <pc:cxnChg chg="add del">
          <ac:chgData name="Valeria Ramírez Martínez" userId="047c8df7765a25fd" providerId="LiveId" clId="{FF3A31F5-198F-49ED-9C33-EC7317114E42}" dt="2020-04-24T22:10:18.323" v="212" actId="26606"/>
          <ac:cxnSpMkLst>
            <pc:docMk/>
            <pc:sldMk cId="3408426865" sldId="256"/>
            <ac:cxnSpMk id="26" creationId="{A57C1A16-B8AB-4D99-A195-A38F556A6486}"/>
          </ac:cxnSpMkLst>
        </pc:cxnChg>
        <pc:cxnChg chg="add del">
          <ac:chgData name="Valeria Ramírez Martínez" userId="047c8df7765a25fd" providerId="LiveId" clId="{FF3A31F5-198F-49ED-9C33-EC7317114E42}" dt="2020-04-24T22:10:18.323" v="212" actId="26606"/>
          <ac:cxnSpMkLst>
            <pc:docMk/>
            <pc:sldMk cId="3408426865" sldId="256"/>
            <ac:cxnSpMk id="28" creationId="{F8A9B20B-D1DD-4573-B5EC-558029519236}"/>
          </ac:cxnSpMkLst>
        </pc:cxnChg>
        <pc:cxnChg chg="add del">
          <ac:chgData name="Valeria Ramírez Martínez" userId="047c8df7765a25fd" providerId="LiveId" clId="{FF3A31F5-198F-49ED-9C33-EC7317114E42}" dt="2020-04-24T22:10:40.982" v="220" actId="26606"/>
          <ac:cxnSpMkLst>
            <pc:docMk/>
            <pc:sldMk cId="3408426865" sldId="256"/>
            <ac:cxnSpMk id="31" creationId="{E5E836EB-03CD-4BA5-A751-21D2ACC28303}"/>
          </ac:cxnSpMkLst>
        </pc:cxnChg>
        <pc:cxnChg chg="add">
          <ac:chgData name="Valeria Ramírez Martínez" userId="047c8df7765a25fd" providerId="LiveId" clId="{FF3A31F5-198F-49ED-9C33-EC7317114E42}" dt="2020-04-24T22:12:55.197" v="247" actId="26606"/>
          <ac:cxnSpMkLst>
            <pc:docMk/>
            <pc:sldMk cId="3408426865" sldId="256"/>
            <ac:cxnSpMk id="59" creationId="{E5E836EB-03CD-4BA5-A751-21D2ACC28303}"/>
          </ac:cxnSpMkLst>
        </pc:cxnChg>
        <pc:cxnChg chg="add">
          <ac:chgData name="Valeria Ramírez Martínez" userId="047c8df7765a25fd" providerId="LiveId" clId="{FF3A31F5-198F-49ED-9C33-EC7317114E42}" dt="2020-04-24T22:12:55.197" v="247" actId="26606"/>
          <ac:cxnSpMkLst>
            <pc:docMk/>
            <pc:sldMk cId="3408426865" sldId="256"/>
            <ac:cxnSpMk id="60" creationId="{22721A85-1EA4-4D87-97AB-0BB4AB78F92D}"/>
          </ac:cxnSpMkLst>
        </pc:cxnChg>
        <pc:cxnChg chg="add del">
          <ac:chgData name="Valeria Ramírez Martínez" userId="047c8df7765a25fd" providerId="LiveId" clId="{FF3A31F5-198F-49ED-9C33-EC7317114E42}" dt="2020-04-24T22:10:40.982" v="220" actId="26606"/>
          <ac:cxnSpMkLst>
            <pc:docMk/>
            <pc:sldMk cId="3408426865" sldId="256"/>
            <ac:cxnSpMk id="69" creationId="{22721A85-1EA4-4D87-97AB-0BB4AB78F92D}"/>
          </ac:cxnSpMkLst>
        </pc:cxnChg>
        <pc:cxnChg chg="add del">
          <ac:chgData name="Valeria Ramírez Martínez" userId="047c8df7765a25fd" providerId="LiveId" clId="{FF3A31F5-198F-49ED-9C33-EC7317114E42}" dt="2020-04-24T22:10:46.630" v="224" actId="26606"/>
          <ac:cxnSpMkLst>
            <pc:docMk/>
            <pc:sldMk cId="3408426865" sldId="256"/>
            <ac:cxnSpMk id="85" creationId="{C9C5D90B-7EE3-4D26-AB7D-A5A3A6E11203}"/>
          </ac:cxnSpMkLst>
        </pc:cxnChg>
      </pc:sldChg>
      <pc:sldChg chg="addSp delSp modSp mod setBg">
        <pc:chgData name="Valeria Ramírez Martínez" userId="047c8df7765a25fd" providerId="LiveId" clId="{FF3A31F5-198F-49ED-9C33-EC7317114E42}" dt="2020-04-24T22:14:59.162" v="299" actId="14100"/>
        <pc:sldMkLst>
          <pc:docMk/>
          <pc:sldMk cId="1821271540" sldId="257"/>
        </pc:sldMkLst>
        <pc:spChg chg="mod">
          <ac:chgData name="Valeria Ramírez Martínez" userId="047c8df7765a25fd" providerId="LiveId" clId="{FF3A31F5-198F-49ED-9C33-EC7317114E42}" dt="2020-04-24T22:13:38.446" v="257" actId="26606"/>
          <ac:spMkLst>
            <pc:docMk/>
            <pc:sldMk cId="1821271540" sldId="257"/>
            <ac:spMk id="2" creationId="{B6647CC9-1CAF-44C8-9DB3-64670FCFC7F4}"/>
          </ac:spMkLst>
        </pc:spChg>
        <pc:spChg chg="mod ord">
          <ac:chgData name="Valeria Ramírez Martínez" userId="047c8df7765a25fd" providerId="LiveId" clId="{FF3A31F5-198F-49ED-9C33-EC7317114E42}" dt="2020-04-24T22:14:59.162" v="299" actId="14100"/>
          <ac:spMkLst>
            <pc:docMk/>
            <pc:sldMk cId="1821271540" sldId="257"/>
            <ac:spMk id="3" creationId="{C95C90D3-4352-4736-8030-8BA615AF87B3}"/>
          </ac:spMkLst>
        </pc:spChg>
        <pc:spChg chg="add del">
          <ac:chgData name="Valeria Ramírez Martínez" userId="047c8df7765a25fd" providerId="LiveId" clId="{FF3A31F5-198F-49ED-9C33-EC7317114E42}" dt="2020-04-24T22:13:38.446" v="257" actId="26606"/>
          <ac:spMkLst>
            <pc:docMk/>
            <pc:sldMk cId="1821271540" sldId="257"/>
            <ac:spMk id="10" creationId="{3BCB5F6A-9EB0-40B0-9D13-3023E9A20508}"/>
          </ac:spMkLst>
        </pc:spChg>
        <pc:spChg chg="add del">
          <ac:chgData name="Valeria Ramírez Martínez" userId="047c8df7765a25fd" providerId="LiveId" clId="{FF3A31F5-198F-49ED-9C33-EC7317114E42}" dt="2020-04-24T22:13:38.446" v="256" actId="26606"/>
          <ac:spMkLst>
            <pc:docMk/>
            <pc:sldMk cId="1821271540" sldId="257"/>
            <ac:spMk id="15" creationId="{A65AC7D1-EAA9-48F5-B509-60A7F50BF703}"/>
          </ac:spMkLst>
        </pc:spChg>
        <pc:spChg chg="add del">
          <ac:chgData name="Valeria Ramírez Martínez" userId="047c8df7765a25fd" providerId="LiveId" clId="{FF3A31F5-198F-49ED-9C33-EC7317114E42}" dt="2020-04-24T22:13:38.446" v="256" actId="26606"/>
          <ac:spMkLst>
            <pc:docMk/>
            <pc:sldMk cId="1821271540" sldId="257"/>
            <ac:spMk id="17" creationId="{D6320AF9-619A-4175-865B-5663E1AEF4C5}"/>
          </ac:spMkLst>
        </pc:spChg>
        <pc:spChg chg="add del">
          <ac:chgData name="Valeria Ramírez Martínez" userId="047c8df7765a25fd" providerId="LiveId" clId="{FF3A31F5-198F-49ED-9C33-EC7317114E42}" dt="2020-04-24T22:13:38.446" v="256" actId="26606"/>
          <ac:spMkLst>
            <pc:docMk/>
            <pc:sldMk cId="1821271540" sldId="257"/>
            <ac:spMk id="23" creationId="{7E018740-5C2B-4A41-AC1A-7E68D1EC1954}"/>
          </ac:spMkLst>
        </pc:spChg>
        <pc:spChg chg="add del">
          <ac:chgData name="Valeria Ramírez Martínez" userId="047c8df7765a25fd" providerId="LiveId" clId="{FF3A31F5-198F-49ED-9C33-EC7317114E42}" dt="2020-04-24T22:13:38.446" v="256" actId="26606"/>
          <ac:spMkLst>
            <pc:docMk/>
            <pc:sldMk cId="1821271540" sldId="257"/>
            <ac:spMk id="25" creationId="{166F75A4-C475-4941-8EE2-B80A06A2C1BB}"/>
          </ac:spMkLst>
        </pc:spChg>
        <pc:spChg chg="add del">
          <ac:chgData name="Valeria Ramírez Martínez" userId="047c8df7765a25fd" providerId="LiveId" clId="{FF3A31F5-198F-49ED-9C33-EC7317114E42}" dt="2020-04-24T22:13:38.446" v="256" actId="26606"/>
          <ac:spMkLst>
            <pc:docMk/>
            <pc:sldMk cId="1821271540" sldId="257"/>
            <ac:spMk id="27" creationId="{A032553A-72E8-4B0D-8405-FF9771C9AF05}"/>
          </ac:spMkLst>
        </pc:spChg>
        <pc:spChg chg="add del">
          <ac:chgData name="Valeria Ramírez Martínez" userId="047c8df7765a25fd" providerId="LiveId" clId="{FF3A31F5-198F-49ED-9C33-EC7317114E42}" dt="2020-04-24T22:13:38.446" v="256" actId="26606"/>
          <ac:spMkLst>
            <pc:docMk/>
            <pc:sldMk cId="1821271540" sldId="257"/>
            <ac:spMk id="29" creationId="{765800AC-C3B9-498E-87BC-29FAE4C76B21}"/>
          </ac:spMkLst>
        </pc:spChg>
        <pc:spChg chg="add del">
          <ac:chgData name="Valeria Ramírez Martínez" userId="047c8df7765a25fd" providerId="LiveId" clId="{FF3A31F5-198F-49ED-9C33-EC7317114E42}" dt="2020-04-24T22:13:38.446" v="256" actId="26606"/>
          <ac:spMkLst>
            <pc:docMk/>
            <pc:sldMk cId="1821271540" sldId="257"/>
            <ac:spMk id="31" creationId="{1F9D6ACB-2FF4-49F9-978A-E0D5327FC635}"/>
          </ac:spMkLst>
        </pc:spChg>
        <pc:spChg chg="add del">
          <ac:chgData name="Valeria Ramírez Martínez" userId="047c8df7765a25fd" providerId="LiveId" clId="{FF3A31F5-198F-49ED-9C33-EC7317114E42}" dt="2020-04-24T22:13:38.446" v="256" actId="26606"/>
          <ac:spMkLst>
            <pc:docMk/>
            <pc:sldMk cId="1821271540" sldId="257"/>
            <ac:spMk id="33" creationId="{A5EC319D-0FEA-4B95-A3EA-01E35672C95B}"/>
          </ac:spMkLst>
        </pc:spChg>
        <pc:picChg chg="mod">
          <ac:chgData name="Valeria Ramírez Martínez" userId="047c8df7765a25fd" providerId="LiveId" clId="{FF3A31F5-198F-49ED-9C33-EC7317114E42}" dt="2020-04-24T22:13:38.446" v="257" actId="26606"/>
          <ac:picMkLst>
            <pc:docMk/>
            <pc:sldMk cId="1821271540" sldId="257"/>
            <ac:picMk id="5" creationId="{1AEE1C2B-6E76-4DD8-B740-EBE08AE91DFB}"/>
          </ac:picMkLst>
        </pc:picChg>
        <pc:cxnChg chg="add del">
          <ac:chgData name="Valeria Ramírez Martínez" userId="047c8df7765a25fd" providerId="LiveId" clId="{FF3A31F5-198F-49ED-9C33-EC7317114E42}" dt="2020-04-24T22:13:38.446" v="256" actId="26606"/>
          <ac:cxnSpMkLst>
            <pc:docMk/>
            <pc:sldMk cId="1821271540" sldId="257"/>
            <ac:cxnSpMk id="19" creationId="{063B6EC6-D752-4EE7-908B-F8F19E8C7FEA}"/>
          </ac:cxnSpMkLst>
        </pc:cxnChg>
        <pc:cxnChg chg="add del">
          <ac:chgData name="Valeria Ramírez Martínez" userId="047c8df7765a25fd" providerId="LiveId" clId="{FF3A31F5-198F-49ED-9C33-EC7317114E42}" dt="2020-04-24T22:13:38.446" v="256" actId="26606"/>
          <ac:cxnSpMkLst>
            <pc:docMk/>
            <pc:sldMk cId="1821271540" sldId="257"/>
            <ac:cxnSpMk id="21" creationId="{EFECD4E8-AD3E-4228-82A2-9461958EA94D}"/>
          </ac:cxnSpMkLst>
        </pc:cxnChg>
      </pc:sldChg>
      <pc:sldChg chg="modSp">
        <pc:chgData name="Valeria Ramírez Martínez" userId="047c8df7765a25fd" providerId="LiveId" clId="{FF3A31F5-198F-49ED-9C33-EC7317114E42}" dt="2020-04-24T22:11:56.200" v="241"/>
        <pc:sldMkLst>
          <pc:docMk/>
          <pc:sldMk cId="4275850014" sldId="258"/>
        </pc:sldMkLst>
        <pc:spChg chg="mod">
          <ac:chgData name="Valeria Ramírez Martínez" userId="047c8df7765a25fd" providerId="LiveId" clId="{FF3A31F5-198F-49ED-9C33-EC7317114E42}" dt="2020-04-24T22:11:56.200" v="241"/>
          <ac:spMkLst>
            <pc:docMk/>
            <pc:sldMk cId="4275850014" sldId="258"/>
            <ac:spMk id="3" creationId="{1B9BF6F4-535D-47CC-8BC0-5418CD5B9AF4}"/>
          </ac:spMkLst>
        </pc:spChg>
        <pc:picChg chg="mod">
          <ac:chgData name="Valeria Ramírez Martínez" userId="047c8df7765a25fd" providerId="LiveId" clId="{FF3A31F5-198F-49ED-9C33-EC7317114E42}" dt="2020-04-24T22:11:56.200" v="241"/>
          <ac:picMkLst>
            <pc:docMk/>
            <pc:sldMk cId="4275850014" sldId="258"/>
            <ac:picMk id="4" creationId="{887981BB-9A06-4487-A437-0C22C3596378}"/>
          </ac:picMkLst>
        </pc:picChg>
      </pc:sldChg>
      <pc:sldChg chg="modSp">
        <pc:chgData name="Valeria Ramírez Martínez" userId="047c8df7765a25fd" providerId="LiveId" clId="{FF3A31F5-198F-49ED-9C33-EC7317114E42}" dt="2020-04-24T22:11:56.200" v="241"/>
        <pc:sldMkLst>
          <pc:docMk/>
          <pc:sldMk cId="3708013154" sldId="259"/>
        </pc:sldMkLst>
        <pc:spChg chg="mod">
          <ac:chgData name="Valeria Ramírez Martínez" userId="047c8df7765a25fd" providerId="LiveId" clId="{FF3A31F5-198F-49ED-9C33-EC7317114E42}" dt="2020-04-24T22:11:56.200" v="241"/>
          <ac:spMkLst>
            <pc:docMk/>
            <pc:sldMk cId="3708013154" sldId="259"/>
            <ac:spMk id="3" creationId="{5C038AAF-53CB-46AA-B169-BD48BCF3D9B1}"/>
          </ac:spMkLst>
        </pc:spChg>
        <pc:picChg chg="mod">
          <ac:chgData name="Valeria Ramírez Martínez" userId="047c8df7765a25fd" providerId="LiveId" clId="{FF3A31F5-198F-49ED-9C33-EC7317114E42}" dt="2020-04-24T22:11:56.200" v="241"/>
          <ac:picMkLst>
            <pc:docMk/>
            <pc:sldMk cId="3708013154" sldId="259"/>
            <ac:picMk id="4" creationId="{A3288C91-EA48-40D9-9FE5-8B1C01B5522D}"/>
          </ac:picMkLst>
        </pc:picChg>
      </pc:sldChg>
      <pc:sldChg chg="addSp delSp modSp delDesignElem">
        <pc:chgData name="Valeria Ramírez Martínez" userId="047c8df7765a25fd" providerId="LiveId" clId="{FF3A31F5-198F-49ED-9C33-EC7317114E42}" dt="2020-04-24T22:11:56.200" v="241"/>
        <pc:sldMkLst>
          <pc:docMk/>
          <pc:sldMk cId="688755422" sldId="260"/>
        </pc:sldMkLst>
        <pc:spChg chg="mod">
          <ac:chgData name="Valeria Ramírez Martínez" userId="047c8df7765a25fd" providerId="LiveId" clId="{FF3A31F5-198F-49ED-9C33-EC7317114E42}" dt="2020-04-24T22:11:56.200" v="241"/>
          <ac:spMkLst>
            <pc:docMk/>
            <pc:sldMk cId="688755422" sldId="260"/>
            <ac:spMk id="30" creationId="{C1391057-FDCE-4FB3-9D77-EAE994E8025E}"/>
          </ac:spMkLst>
        </pc:spChg>
        <pc:spChg chg="add del mod">
          <ac:chgData name="Valeria Ramírez Martínez" userId="047c8df7765a25fd" providerId="LiveId" clId="{FF3A31F5-198F-49ED-9C33-EC7317114E42}" dt="2020-04-24T22:11:56.200" v="241"/>
          <ac:spMkLst>
            <pc:docMk/>
            <pc:sldMk cId="688755422" sldId="260"/>
            <ac:spMk id="130" creationId="{03E8462A-FEBA-4848-81CC-3F8DA3E477BE}"/>
          </ac:spMkLst>
        </pc:spChg>
        <pc:spChg chg="add del mod">
          <ac:chgData name="Valeria Ramírez Martínez" userId="047c8df7765a25fd" providerId="LiveId" clId="{FF3A31F5-198F-49ED-9C33-EC7317114E42}" dt="2020-04-24T22:11:56.200" v="241"/>
          <ac:spMkLst>
            <pc:docMk/>
            <pc:sldMk cId="688755422" sldId="260"/>
            <ac:spMk id="143" creationId="{7941F9B1-B01B-4A84-89D9-B169AEB4E456}"/>
          </ac:spMkLst>
        </pc:spChg>
        <pc:grpChg chg="add del mod">
          <ac:chgData name="Valeria Ramírez Martínez" userId="047c8df7765a25fd" providerId="LiveId" clId="{FF3A31F5-198F-49ED-9C33-EC7317114E42}" dt="2020-04-24T22:11:56.200" v="241"/>
          <ac:grpSpMkLst>
            <pc:docMk/>
            <pc:sldMk cId="688755422" sldId="260"/>
            <ac:grpSpMk id="118" creationId="{609316A9-990D-4EC3-A671-70EE5C1493A4}"/>
          </ac:grpSpMkLst>
        </pc:grpChg>
        <pc:grpChg chg="add del mod">
          <ac:chgData name="Valeria Ramírez Martínez" userId="047c8df7765a25fd" providerId="LiveId" clId="{FF3A31F5-198F-49ED-9C33-EC7317114E42}" dt="2020-04-24T22:11:56.200" v="241"/>
          <ac:grpSpMkLst>
            <pc:docMk/>
            <pc:sldMk cId="688755422" sldId="260"/>
            <ac:grpSpMk id="132" creationId="{2109F83F-40FE-4DB3-84CC-09FB3340D06D}"/>
          </ac:grpSpMkLst>
        </pc:grpChg>
        <pc:picChg chg="mod">
          <ac:chgData name="Valeria Ramírez Martínez" userId="047c8df7765a25fd" providerId="LiveId" clId="{FF3A31F5-198F-49ED-9C33-EC7317114E42}" dt="2020-04-24T22:11:56.200" v="241"/>
          <ac:picMkLst>
            <pc:docMk/>
            <pc:sldMk cId="688755422" sldId="260"/>
            <ac:picMk id="44" creationId="{25B1E695-A362-4BF8-BEF6-D81931EB437C}"/>
          </ac:picMkLst>
        </pc:picChg>
      </pc:sldChg>
      <pc:sldChg chg="modSp">
        <pc:chgData name="Valeria Ramírez Martínez" userId="047c8df7765a25fd" providerId="LiveId" clId="{FF3A31F5-198F-49ED-9C33-EC7317114E42}" dt="2020-04-24T22:11:56.200" v="241"/>
        <pc:sldMkLst>
          <pc:docMk/>
          <pc:sldMk cId="47365426" sldId="261"/>
        </pc:sldMkLst>
        <pc:spChg chg="mod">
          <ac:chgData name="Valeria Ramírez Martínez" userId="047c8df7765a25fd" providerId="LiveId" clId="{FF3A31F5-198F-49ED-9C33-EC7317114E42}" dt="2020-04-24T22:11:56.200" v="241"/>
          <ac:spMkLst>
            <pc:docMk/>
            <pc:sldMk cId="47365426" sldId="261"/>
            <ac:spMk id="2" creationId="{B8CE1BF3-8749-4831-8044-A717E3EDA512}"/>
          </ac:spMkLst>
        </pc:spChg>
        <pc:spChg chg="mod">
          <ac:chgData name="Valeria Ramírez Martínez" userId="047c8df7765a25fd" providerId="LiveId" clId="{FF3A31F5-198F-49ED-9C33-EC7317114E42}" dt="2020-04-24T22:11:56.200" v="241"/>
          <ac:spMkLst>
            <pc:docMk/>
            <pc:sldMk cId="47365426" sldId="261"/>
            <ac:spMk id="3" creationId="{5CBD6F37-5653-417B-A1DE-5CA647BB28A0}"/>
          </ac:spMkLst>
        </pc:spChg>
        <pc:picChg chg="mod">
          <ac:chgData name="Valeria Ramírez Martínez" userId="047c8df7765a25fd" providerId="LiveId" clId="{FF3A31F5-198F-49ED-9C33-EC7317114E42}" dt="2020-04-24T22:11:56.200" v="241"/>
          <ac:picMkLst>
            <pc:docMk/>
            <pc:sldMk cId="47365426" sldId="261"/>
            <ac:picMk id="4" creationId="{1F3A671D-8024-4E97-9D2D-D1A3822F2C3E}"/>
          </ac:picMkLst>
        </pc:picChg>
      </pc:sldChg>
      <pc:sldChg chg="addSp delSp modSp delDesignElem">
        <pc:chgData name="Valeria Ramírez Martínez" userId="047c8df7765a25fd" providerId="LiveId" clId="{FF3A31F5-198F-49ED-9C33-EC7317114E42}" dt="2020-04-24T22:11:56.200" v="241"/>
        <pc:sldMkLst>
          <pc:docMk/>
          <pc:sldMk cId="3951098697" sldId="262"/>
        </pc:sldMkLst>
        <pc:spChg chg="mod">
          <ac:chgData name="Valeria Ramírez Martínez" userId="047c8df7765a25fd" providerId="LiveId" clId="{FF3A31F5-198F-49ED-9C33-EC7317114E42}" dt="2020-04-24T22:11:56.200" v="241"/>
          <ac:spMkLst>
            <pc:docMk/>
            <pc:sldMk cId="3951098697" sldId="262"/>
            <ac:spMk id="2" creationId="{CDF29636-9C75-42B3-A2EE-51778E42F4E6}"/>
          </ac:spMkLst>
        </pc:spChg>
        <pc:spChg chg="mod">
          <ac:chgData name="Valeria Ramírez Martínez" userId="047c8df7765a25fd" providerId="LiveId" clId="{FF3A31F5-198F-49ED-9C33-EC7317114E42}" dt="2020-04-24T22:11:56.200" v="241"/>
          <ac:spMkLst>
            <pc:docMk/>
            <pc:sldMk cId="3951098697" sldId="262"/>
            <ac:spMk id="3" creationId="{5D0264E6-07F5-43F7-AC3A-A9DE97272B52}"/>
          </ac:spMkLst>
        </pc:spChg>
        <pc:cxnChg chg="add del mod">
          <ac:chgData name="Valeria Ramírez Martínez" userId="047c8df7765a25fd" providerId="LiveId" clId="{FF3A31F5-198F-49ED-9C33-EC7317114E42}" dt="2020-04-24T22:11:56.200" v="241"/>
          <ac:cxnSpMkLst>
            <pc:docMk/>
            <pc:sldMk cId="3951098697" sldId="262"/>
            <ac:cxnSpMk id="8" creationId="{0B5F7E3B-C5F1-40E0-A491-558BAFBC1127}"/>
          </ac:cxnSpMkLst>
        </pc:cxnChg>
      </pc:sldChg>
      <pc:sldChg chg="addSp delSp modSp delDesignElem">
        <pc:chgData name="Valeria Ramírez Martínez" userId="047c8df7765a25fd" providerId="LiveId" clId="{FF3A31F5-198F-49ED-9C33-EC7317114E42}" dt="2020-04-24T22:11:56.200" v="241"/>
        <pc:sldMkLst>
          <pc:docMk/>
          <pc:sldMk cId="87855706" sldId="263"/>
        </pc:sldMkLst>
        <pc:spChg chg="mod">
          <ac:chgData name="Valeria Ramírez Martínez" userId="047c8df7765a25fd" providerId="LiveId" clId="{FF3A31F5-198F-49ED-9C33-EC7317114E42}" dt="2020-04-24T22:11:56.200" v="241"/>
          <ac:spMkLst>
            <pc:docMk/>
            <pc:sldMk cId="87855706" sldId="263"/>
            <ac:spMk id="2" creationId="{4CE96EDA-94E9-45BD-973F-909D60FC852B}"/>
          </ac:spMkLst>
        </pc:spChg>
        <pc:spChg chg="add del mod">
          <ac:chgData name="Valeria Ramírez Martínez" userId="047c8df7765a25fd" providerId="LiveId" clId="{FF3A31F5-198F-49ED-9C33-EC7317114E42}" dt="2020-04-24T22:11:56.200" v="241"/>
          <ac:spMkLst>
            <pc:docMk/>
            <pc:sldMk cId="87855706" sldId="263"/>
            <ac:spMk id="150" creationId="{5A7802B6-FF37-40CF-A7E2-6F2A0D9A91EF}"/>
          </ac:spMkLst>
        </pc:spChg>
        <pc:grpChg chg="add del mod">
          <ac:chgData name="Valeria Ramírez Martínez" userId="047c8df7765a25fd" providerId="LiveId" clId="{FF3A31F5-198F-49ED-9C33-EC7317114E42}" dt="2020-04-24T22:11:56.200" v="241"/>
          <ac:grpSpMkLst>
            <pc:docMk/>
            <pc:sldMk cId="87855706" sldId="263"/>
            <ac:grpSpMk id="120" creationId="{B4DE830A-B531-4A3B-96F6-0ECE88B08555}"/>
          </ac:grpSpMkLst>
        </pc:grpChg>
        <pc:picChg chg="mod">
          <ac:chgData name="Valeria Ramírez Martínez" userId="047c8df7765a25fd" providerId="LiveId" clId="{FF3A31F5-198F-49ED-9C33-EC7317114E42}" dt="2020-04-24T22:11:56.200" v="241"/>
          <ac:picMkLst>
            <pc:docMk/>
            <pc:sldMk cId="87855706" sldId="263"/>
            <ac:picMk id="56" creationId="{59BADDAD-7589-49F5-98B2-4C79F2EDF15F}"/>
          </ac:picMkLst>
        </pc:picChg>
      </pc:sldChg>
      <pc:sldChg chg="addSp delSp modSp delDesignElem">
        <pc:chgData name="Valeria Ramírez Martínez" userId="047c8df7765a25fd" providerId="LiveId" clId="{FF3A31F5-198F-49ED-9C33-EC7317114E42}" dt="2020-04-24T22:11:56.200" v="241"/>
        <pc:sldMkLst>
          <pc:docMk/>
          <pc:sldMk cId="1007172654" sldId="264"/>
        </pc:sldMkLst>
        <pc:spChg chg="mod">
          <ac:chgData name="Valeria Ramírez Martínez" userId="047c8df7765a25fd" providerId="LiveId" clId="{FF3A31F5-198F-49ED-9C33-EC7317114E42}" dt="2020-04-24T22:11:56.200" v="241"/>
          <ac:spMkLst>
            <pc:docMk/>
            <pc:sldMk cId="1007172654" sldId="264"/>
            <ac:spMk id="2" creationId="{26372047-01AE-4DCA-B20C-C90C0B424D91}"/>
          </ac:spMkLst>
        </pc:spChg>
        <pc:spChg chg="add del mod">
          <ac:chgData name="Valeria Ramírez Martínez" userId="047c8df7765a25fd" providerId="LiveId" clId="{FF3A31F5-198F-49ED-9C33-EC7317114E42}" dt="2020-04-24T22:11:56.200" v="241"/>
          <ac:spMkLst>
            <pc:docMk/>
            <pc:sldMk cId="1007172654" sldId="264"/>
            <ac:spMk id="10" creationId="{A65AC7D1-EAA9-48F5-B509-60A7F50BF703}"/>
          </ac:spMkLst>
        </pc:spChg>
        <pc:spChg chg="add del mod">
          <ac:chgData name="Valeria Ramírez Martínez" userId="047c8df7765a25fd" providerId="LiveId" clId="{FF3A31F5-198F-49ED-9C33-EC7317114E42}" dt="2020-04-24T22:11:56.200" v="241"/>
          <ac:spMkLst>
            <pc:docMk/>
            <pc:sldMk cId="1007172654" sldId="264"/>
            <ac:spMk id="11" creationId="{D6320AF9-619A-4175-865B-5663E1AEF4C5}"/>
          </ac:spMkLst>
        </pc:spChg>
        <pc:spChg chg="add del mod">
          <ac:chgData name="Valeria Ramírez Martínez" userId="047c8df7765a25fd" providerId="LiveId" clId="{FF3A31F5-198F-49ED-9C33-EC7317114E42}" dt="2020-04-24T22:11:56.200" v="241"/>
          <ac:spMkLst>
            <pc:docMk/>
            <pc:sldMk cId="1007172654" sldId="264"/>
            <ac:spMk id="17" creationId="{7E018740-5C2B-4A41-AC1A-7E68D1EC1954}"/>
          </ac:spMkLst>
        </pc:spChg>
        <pc:spChg chg="add del mod">
          <ac:chgData name="Valeria Ramírez Martínez" userId="047c8df7765a25fd" providerId="LiveId" clId="{FF3A31F5-198F-49ED-9C33-EC7317114E42}" dt="2020-04-24T22:11:56.200" v="241"/>
          <ac:spMkLst>
            <pc:docMk/>
            <pc:sldMk cId="1007172654" sldId="264"/>
            <ac:spMk id="19" creationId="{166F75A4-C475-4941-8EE2-B80A06A2C1BB}"/>
          </ac:spMkLst>
        </pc:spChg>
        <pc:spChg chg="add del mod">
          <ac:chgData name="Valeria Ramírez Martínez" userId="047c8df7765a25fd" providerId="LiveId" clId="{FF3A31F5-198F-49ED-9C33-EC7317114E42}" dt="2020-04-24T22:11:56.200" v="241"/>
          <ac:spMkLst>
            <pc:docMk/>
            <pc:sldMk cId="1007172654" sldId="264"/>
            <ac:spMk id="21" creationId="{A032553A-72E8-4B0D-8405-FF9771C9AF05}"/>
          </ac:spMkLst>
        </pc:spChg>
        <pc:spChg chg="add del mod">
          <ac:chgData name="Valeria Ramírez Martínez" userId="047c8df7765a25fd" providerId="LiveId" clId="{FF3A31F5-198F-49ED-9C33-EC7317114E42}" dt="2020-04-24T22:11:56.200" v="241"/>
          <ac:spMkLst>
            <pc:docMk/>
            <pc:sldMk cId="1007172654" sldId="264"/>
            <ac:spMk id="23" creationId="{765800AC-C3B9-498E-87BC-29FAE4C76B21}"/>
          </ac:spMkLst>
        </pc:spChg>
        <pc:spChg chg="add del mod">
          <ac:chgData name="Valeria Ramírez Martínez" userId="047c8df7765a25fd" providerId="LiveId" clId="{FF3A31F5-198F-49ED-9C33-EC7317114E42}" dt="2020-04-24T22:11:56.200" v="241"/>
          <ac:spMkLst>
            <pc:docMk/>
            <pc:sldMk cId="1007172654" sldId="264"/>
            <ac:spMk id="25" creationId="{1F9D6ACB-2FF4-49F9-978A-E0D5327FC635}"/>
          </ac:spMkLst>
        </pc:spChg>
        <pc:spChg chg="mod">
          <ac:chgData name="Valeria Ramírez Martínez" userId="047c8df7765a25fd" providerId="LiveId" clId="{FF3A31F5-198F-49ED-9C33-EC7317114E42}" dt="2020-04-24T22:11:56.200" v="241"/>
          <ac:spMkLst>
            <pc:docMk/>
            <pc:sldMk cId="1007172654" sldId="264"/>
            <ac:spMk id="27" creationId="{6A650F41-3368-47E3-A9D9-A3BA94A30C61}"/>
          </ac:spMkLst>
        </pc:spChg>
        <pc:spChg chg="add del mod">
          <ac:chgData name="Valeria Ramírez Martínez" userId="047c8df7765a25fd" providerId="LiveId" clId="{FF3A31F5-198F-49ED-9C33-EC7317114E42}" dt="2020-04-24T22:11:56.200" v="241"/>
          <ac:spMkLst>
            <pc:docMk/>
            <pc:sldMk cId="1007172654" sldId="264"/>
            <ac:spMk id="30" creationId="{A5EC319D-0FEA-4B95-A3EA-01E35672C95B}"/>
          </ac:spMkLst>
        </pc:spChg>
        <pc:picChg chg="mod">
          <ac:chgData name="Valeria Ramírez Martínez" userId="047c8df7765a25fd" providerId="LiveId" clId="{FF3A31F5-198F-49ED-9C33-EC7317114E42}" dt="2020-04-24T22:11:56.200" v="241"/>
          <ac:picMkLst>
            <pc:docMk/>
            <pc:sldMk cId="1007172654" sldId="264"/>
            <ac:picMk id="5" creationId="{C161EB9B-5579-4A9C-9A41-667AB3E1DF5F}"/>
          </ac:picMkLst>
        </pc:picChg>
        <pc:cxnChg chg="add del mod">
          <ac:chgData name="Valeria Ramírez Martínez" userId="047c8df7765a25fd" providerId="LiveId" clId="{FF3A31F5-198F-49ED-9C33-EC7317114E42}" dt="2020-04-24T22:11:56.200" v="241"/>
          <ac:cxnSpMkLst>
            <pc:docMk/>
            <pc:sldMk cId="1007172654" sldId="264"/>
            <ac:cxnSpMk id="13" creationId="{063B6EC6-D752-4EE7-908B-F8F19E8C7FEA}"/>
          </ac:cxnSpMkLst>
        </pc:cxnChg>
        <pc:cxnChg chg="add del mod">
          <ac:chgData name="Valeria Ramírez Martínez" userId="047c8df7765a25fd" providerId="LiveId" clId="{FF3A31F5-198F-49ED-9C33-EC7317114E42}" dt="2020-04-24T22:11:56.200" v="241"/>
          <ac:cxnSpMkLst>
            <pc:docMk/>
            <pc:sldMk cId="1007172654" sldId="264"/>
            <ac:cxnSpMk id="15" creationId="{EFECD4E8-AD3E-4228-82A2-9461958EA94D}"/>
          </ac:cxnSpMkLst>
        </pc:cxnChg>
      </pc:sldChg>
      <pc:sldChg chg="addSp modSp mod setBg addCm delCm modCm">
        <pc:chgData name="Valeria Ramírez Martínez" userId="047c8df7765a25fd" providerId="LiveId" clId="{FF3A31F5-198F-49ED-9C33-EC7317114E42}" dt="2020-04-24T22:11:56.200" v="241"/>
        <pc:sldMkLst>
          <pc:docMk/>
          <pc:sldMk cId="121525326" sldId="265"/>
        </pc:sldMkLst>
        <pc:spChg chg="mod">
          <ac:chgData name="Valeria Ramírez Martínez" userId="047c8df7765a25fd" providerId="LiveId" clId="{FF3A31F5-198F-49ED-9C33-EC7317114E42}" dt="2020-04-24T22:11:56.200" v="241"/>
          <ac:spMkLst>
            <pc:docMk/>
            <pc:sldMk cId="121525326" sldId="265"/>
            <ac:spMk id="2" creationId="{C6F34384-28E1-4E88-A7EC-36365CD12D02}"/>
          </ac:spMkLst>
        </pc:spChg>
        <pc:spChg chg="mod">
          <ac:chgData name="Valeria Ramírez Martínez" userId="047c8df7765a25fd" providerId="LiveId" clId="{FF3A31F5-198F-49ED-9C33-EC7317114E42}" dt="2020-04-24T22:11:56.200" v="241"/>
          <ac:spMkLst>
            <pc:docMk/>
            <pc:sldMk cId="121525326" sldId="265"/>
            <ac:spMk id="3" creationId="{561D9CFF-041F-49D5-A62C-9AC8536BA559}"/>
          </ac:spMkLst>
        </pc:spChg>
        <pc:picChg chg="add mod">
          <ac:chgData name="Valeria Ramírez Martínez" userId="047c8df7765a25fd" providerId="LiveId" clId="{FF3A31F5-198F-49ED-9C33-EC7317114E42}" dt="2020-04-24T22:11:56.200" v="241"/>
          <ac:picMkLst>
            <pc:docMk/>
            <pc:sldMk cId="121525326" sldId="265"/>
            <ac:picMk id="4" creationId="{E9D309E8-1C4D-47DC-8715-AEBA708A172F}"/>
          </ac:picMkLst>
        </pc:picChg>
        <pc:picChg chg="add mod">
          <ac:chgData name="Valeria Ramírez Martínez" userId="047c8df7765a25fd" providerId="LiveId" clId="{FF3A31F5-198F-49ED-9C33-EC7317114E42}" dt="2020-04-24T22:11:56.200" v="241"/>
          <ac:picMkLst>
            <pc:docMk/>
            <pc:sldMk cId="121525326" sldId="265"/>
            <ac:picMk id="7" creationId="{72DCD6E2-4979-4AF5-80B6-37F3EB14747E}"/>
          </ac:picMkLst>
        </pc:picChg>
      </pc:sldChg>
      <pc:sldChg chg="addSp delSp modSp new mod setBg modAnim delDesignElem">
        <pc:chgData name="Valeria Ramírez Martínez" userId="047c8df7765a25fd" providerId="LiveId" clId="{FF3A31F5-198F-49ED-9C33-EC7317114E42}" dt="2020-04-24T22:11:56.200" v="241"/>
        <pc:sldMkLst>
          <pc:docMk/>
          <pc:sldMk cId="2067042040" sldId="266"/>
        </pc:sldMkLst>
        <pc:spChg chg="del">
          <ac:chgData name="Valeria Ramírez Martínez" userId="047c8df7765a25fd" providerId="LiveId" clId="{FF3A31F5-198F-49ED-9C33-EC7317114E42}" dt="2020-04-24T21:45:37.452" v="11" actId="26606"/>
          <ac:spMkLst>
            <pc:docMk/>
            <pc:sldMk cId="2067042040" sldId="266"/>
            <ac:spMk id="2" creationId="{4D18F495-9853-42EF-854F-5821A9EB4C6C}"/>
          </ac:spMkLst>
        </pc:spChg>
        <pc:spChg chg="del">
          <ac:chgData name="Valeria Ramírez Martínez" userId="047c8df7765a25fd" providerId="LiveId" clId="{FF3A31F5-198F-49ED-9C33-EC7317114E42}" dt="2020-04-24T21:45:27.314" v="10"/>
          <ac:spMkLst>
            <pc:docMk/>
            <pc:sldMk cId="2067042040" sldId="266"/>
            <ac:spMk id="3" creationId="{AB08BD0B-CCD4-45F8-8E43-ADB2FC7FC11D}"/>
          </ac:spMkLst>
        </pc:spChg>
        <pc:spChg chg="add mod">
          <ac:chgData name="Valeria Ramírez Martínez" userId="047c8df7765a25fd" providerId="LiveId" clId="{FF3A31F5-198F-49ED-9C33-EC7317114E42}" dt="2020-04-24T22:11:56.200" v="241"/>
          <ac:spMkLst>
            <pc:docMk/>
            <pc:sldMk cId="2067042040" sldId="266"/>
            <ac:spMk id="5" creationId="{3C5901D6-3D66-4B91-966F-8C172ADD5F6B}"/>
          </ac:spMkLst>
        </pc:spChg>
        <pc:grpChg chg="add del mod">
          <ac:chgData name="Valeria Ramírez Martínez" userId="047c8df7765a25fd" providerId="LiveId" clId="{FF3A31F5-198F-49ED-9C33-EC7317114E42}" dt="2020-04-24T22:11:56.200" v="241"/>
          <ac:grpSpMkLst>
            <pc:docMk/>
            <pc:sldMk cId="2067042040" sldId="266"/>
            <ac:grpSpMk id="9" creationId="{609316A9-990D-4EC3-A671-70EE5C1493A4}"/>
          </ac:grpSpMkLst>
        </pc:grpChg>
        <pc:picChg chg="add mod">
          <ac:chgData name="Valeria Ramírez Martínez" userId="047c8df7765a25fd" providerId="LiveId" clId="{FF3A31F5-198F-49ED-9C33-EC7317114E42}" dt="2020-04-24T22:11:56.200" v="241"/>
          <ac:picMkLst>
            <pc:docMk/>
            <pc:sldMk cId="2067042040" sldId="266"/>
            <ac:picMk id="4" creationId="{51A6C4A7-01FB-4BE0-8A5A-9B4931BD4839}"/>
          </ac:picMkLst>
        </pc:picChg>
      </pc:sldChg>
      <pc:sldChg chg="new del">
        <pc:chgData name="Valeria Ramírez Martínez" userId="047c8df7765a25fd" providerId="LiveId" clId="{FF3A31F5-198F-49ED-9C33-EC7317114E42}" dt="2020-04-24T21:54:55.009" v="47" actId="2696"/>
        <pc:sldMkLst>
          <pc:docMk/>
          <pc:sldMk cId="699678086" sldId="267"/>
        </pc:sldMkLst>
      </pc:sldChg>
      <pc:sldChg chg="addSp delSp modSp new mod setBg">
        <pc:chgData name="Valeria Ramírez Martínez" userId="047c8df7765a25fd" providerId="LiveId" clId="{FF3A31F5-198F-49ED-9C33-EC7317114E42}" dt="2020-04-24T22:39:14.721" v="495" actId="20577"/>
        <pc:sldMkLst>
          <pc:docMk/>
          <pc:sldMk cId="1592688388" sldId="267"/>
        </pc:sldMkLst>
        <pc:spChg chg="del mod">
          <ac:chgData name="Valeria Ramírez Martínez" userId="047c8df7765a25fd" providerId="LiveId" clId="{FF3A31F5-198F-49ED-9C33-EC7317114E42}" dt="2020-04-24T22:20:51.655" v="309" actId="478"/>
          <ac:spMkLst>
            <pc:docMk/>
            <pc:sldMk cId="1592688388" sldId="267"/>
            <ac:spMk id="2" creationId="{599FFBBB-1115-4EEB-8D98-A489D151D966}"/>
          </ac:spMkLst>
        </pc:spChg>
        <pc:spChg chg="add del mod">
          <ac:chgData name="Valeria Ramírez Martínez" userId="047c8df7765a25fd" providerId="LiveId" clId="{FF3A31F5-198F-49ED-9C33-EC7317114E42}" dt="2020-04-24T22:15:27.352" v="302" actId="26606"/>
          <ac:spMkLst>
            <pc:docMk/>
            <pc:sldMk cId="1592688388" sldId="267"/>
            <ac:spMk id="3" creationId="{C341C626-3E27-4ED7-BAD5-4A6E357D61D2}"/>
          </ac:spMkLst>
        </pc:spChg>
        <pc:spChg chg="add">
          <ac:chgData name="Valeria Ramírez Martínez" userId="047c8df7765a25fd" providerId="LiveId" clId="{FF3A31F5-198F-49ED-9C33-EC7317114E42}" dt="2020-04-24T22:15:27.352" v="302" actId="26606"/>
          <ac:spMkLst>
            <pc:docMk/>
            <pc:sldMk cId="1592688388" sldId="267"/>
            <ac:spMk id="8" creationId="{603AE127-802C-459A-A612-DB85B67F0DC0}"/>
          </ac:spMkLst>
        </pc:spChg>
        <pc:spChg chg="add del">
          <ac:chgData name="Valeria Ramírez Martínez" userId="047c8df7765a25fd" providerId="LiveId" clId="{FF3A31F5-198F-49ED-9C33-EC7317114E42}" dt="2020-04-24T22:15:27.336" v="301" actId="26606"/>
          <ac:spMkLst>
            <pc:docMk/>
            <pc:sldMk cId="1592688388" sldId="267"/>
            <ac:spMk id="10" creationId="{9F4444CE-BC8D-4D61-B303-4C05614E62AB}"/>
          </ac:spMkLst>
        </pc:spChg>
        <pc:spChg chg="add del mod">
          <ac:chgData name="Valeria Ramírez Martínez" userId="047c8df7765a25fd" providerId="LiveId" clId="{FF3A31F5-198F-49ED-9C33-EC7317114E42}" dt="2020-04-24T22:20:55.297" v="310" actId="478"/>
          <ac:spMkLst>
            <pc:docMk/>
            <pc:sldMk cId="1592688388" sldId="267"/>
            <ac:spMk id="11" creationId="{F10EA4B1-04FB-42C0-B0C5-BCC50F7D348C}"/>
          </ac:spMkLst>
        </pc:spChg>
        <pc:spChg chg="add del">
          <ac:chgData name="Valeria Ramírez Martínez" userId="047c8df7765a25fd" providerId="LiveId" clId="{FF3A31F5-198F-49ED-9C33-EC7317114E42}" dt="2020-04-24T22:15:27.336" v="301" actId="26606"/>
          <ac:spMkLst>
            <pc:docMk/>
            <pc:sldMk cId="1592688388" sldId="267"/>
            <ac:spMk id="12" creationId="{73772B81-181F-48B7-8826-4D9686D15DF5}"/>
          </ac:spMkLst>
        </pc:spChg>
        <pc:spChg chg="add del">
          <ac:chgData name="Valeria Ramírez Martínez" userId="047c8df7765a25fd" providerId="LiveId" clId="{FF3A31F5-198F-49ED-9C33-EC7317114E42}" dt="2020-04-24T22:15:27.336" v="301" actId="26606"/>
          <ac:spMkLst>
            <pc:docMk/>
            <pc:sldMk cId="1592688388" sldId="267"/>
            <ac:spMk id="14" creationId="{B2205F6E-03C6-4E92-877C-E2482F6599AA}"/>
          </ac:spMkLst>
        </pc:spChg>
        <pc:spChg chg="add">
          <ac:chgData name="Valeria Ramírez Martínez" userId="047c8df7765a25fd" providerId="LiveId" clId="{FF3A31F5-198F-49ED-9C33-EC7317114E42}" dt="2020-04-24T22:15:27.352" v="302" actId="26606"/>
          <ac:spMkLst>
            <pc:docMk/>
            <pc:sldMk cId="1592688388" sldId="267"/>
            <ac:spMk id="16" creationId="{9323D83D-50D6-4040-A58B-FCEA340F886A}"/>
          </ac:spMkLst>
        </pc:spChg>
        <pc:spChg chg="add mod">
          <ac:chgData name="Valeria Ramírez Martínez" userId="047c8df7765a25fd" providerId="LiveId" clId="{FF3A31F5-198F-49ED-9C33-EC7317114E42}" dt="2020-04-24T22:39:14.721" v="495" actId="20577"/>
          <ac:spMkLst>
            <pc:docMk/>
            <pc:sldMk cId="1592688388" sldId="267"/>
            <ac:spMk id="18" creationId="{C341C626-3E27-4ED7-BAD5-4A6E357D61D2}"/>
          </ac:spMkLst>
        </pc:spChg>
        <pc:spChg chg="add">
          <ac:chgData name="Valeria Ramírez Martínez" userId="047c8df7765a25fd" providerId="LiveId" clId="{FF3A31F5-198F-49ED-9C33-EC7317114E42}" dt="2020-04-24T22:15:27.352" v="302" actId="26606"/>
          <ac:spMkLst>
            <pc:docMk/>
            <pc:sldMk cId="1592688388" sldId="267"/>
            <ac:spMk id="19" creationId="{F10FD715-4DCE-4779-B634-EC78315EA213}"/>
          </ac:spMkLst>
        </pc:spChg>
        <pc:graphicFrameChg chg="add del modGraphic">
          <ac:chgData name="Valeria Ramírez Martínez" userId="047c8df7765a25fd" providerId="LiveId" clId="{FF3A31F5-198F-49ED-9C33-EC7317114E42}" dt="2020-04-24T22:06:30.865" v="163" actId="478"/>
          <ac:graphicFrameMkLst>
            <pc:docMk/>
            <pc:sldMk cId="1592688388" sldId="267"/>
            <ac:graphicFrameMk id="5" creationId="{E5A6A976-4D29-4306-B168-F7CD47E3BF18}"/>
          </ac:graphicFrameMkLst>
        </pc:graphicFrameChg>
        <pc:graphicFrameChg chg="add del">
          <ac:chgData name="Valeria Ramírez Martínez" userId="047c8df7765a25fd" providerId="LiveId" clId="{FF3A31F5-198F-49ED-9C33-EC7317114E42}" dt="2020-04-24T22:15:27.336" v="301" actId="26606"/>
          <ac:graphicFrameMkLst>
            <pc:docMk/>
            <pc:sldMk cId="1592688388" sldId="267"/>
            <ac:graphicFrameMk id="6" creationId="{E11364B0-B553-4517-B210-40C019873871}"/>
          </ac:graphicFrameMkLst>
        </pc:graphicFrameChg>
        <pc:picChg chg="add mod">
          <ac:chgData name="Valeria Ramírez Martínez" userId="047c8df7765a25fd" providerId="LiveId" clId="{FF3A31F5-198F-49ED-9C33-EC7317114E42}" dt="2020-04-24T22:21:21.452" v="311" actId="1076"/>
          <ac:picMkLst>
            <pc:docMk/>
            <pc:sldMk cId="1592688388" sldId="267"/>
            <ac:picMk id="7" creationId="{D9DC463D-0C03-4994-9FCB-31B238E5262D}"/>
          </ac:picMkLst>
        </pc:picChg>
        <pc:cxnChg chg="add">
          <ac:chgData name="Valeria Ramírez Martínez" userId="047c8df7765a25fd" providerId="LiveId" clId="{FF3A31F5-198F-49ED-9C33-EC7317114E42}" dt="2020-04-24T22:15:27.352" v="302" actId="26606"/>
          <ac:cxnSpMkLst>
            <pc:docMk/>
            <pc:sldMk cId="1592688388" sldId="267"/>
            <ac:cxnSpMk id="17" creationId="{1A1FE6BB-DFB2-4080-9B5E-076EF5DDE67B}"/>
          </ac:cxnSpMkLst>
        </pc:cxnChg>
      </pc:sldChg>
      <pc:sldChg chg="addSp delSp modSp new mod setBg">
        <pc:chgData name="Valeria Ramírez Martínez" userId="047c8df7765a25fd" providerId="LiveId" clId="{FF3A31F5-198F-49ED-9C33-EC7317114E42}" dt="2020-04-24T22:35:36.575" v="405" actId="20577"/>
        <pc:sldMkLst>
          <pc:docMk/>
          <pc:sldMk cId="305481513" sldId="268"/>
        </pc:sldMkLst>
        <pc:spChg chg="mod">
          <ac:chgData name="Valeria Ramírez Martínez" userId="047c8df7765a25fd" providerId="LiveId" clId="{FF3A31F5-198F-49ED-9C33-EC7317114E42}" dt="2020-04-24T22:35:36.575" v="405" actId="20577"/>
          <ac:spMkLst>
            <pc:docMk/>
            <pc:sldMk cId="305481513" sldId="268"/>
            <ac:spMk id="2" creationId="{01C59020-EA2D-4FA5-BC41-B8984295D4C7}"/>
          </ac:spMkLst>
        </pc:spChg>
        <pc:spChg chg="del">
          <ac:chgData name="Valeria Ramírez Martínez" userId="047c8df7765a25fd" providerId="LiveId" clId="{FF3A31F5-198F-49ED-9C33-EC7317114E42}" dt="2020-04-24T22:29:19.715" v="337" actId="931"/>
          <ac:spMkLst>
            <pc:docMk/>
            <pc:sldMk cId="305481513" sldId="268"/>
            <ac:spMk id="3" creationId="{9C069413-D211-40E0-A88E-17F10F4E1FE0}"/>
          </ac:spMkLst>
        </pc:spChg>
        <pc:spChg chg="add del mod">
          <ac:chgData name="Valeria Ramírez Martínez" userId="047c8df7765a25fd" providerId="LiveId" clId="{FF3A31F5-198F-49ED-9C33-EC7317114E42}" dt="2020-04-24T22:30:15.152" v="341"/>
          <ac:spMkLst>
            <pc:docMk/>
            <pc:sldMk cId="305481513" sldId="268"/>
            <ac:spMk id="7" creationId="{04C0097B-D51D-4A08-BBF3-14992002DD9E}"/>
          </ac:spMkLst>
        </pc:spChg>
        <pc:spChg chg="add mod">
          <ac:chgData name="Valeria Ramírez Martínez" userId="047c8df7765a25fd" providerId="LiveId" clId="{FF3A31F5-198F-49ED-9C33-EC7317114E42}" dt="2020-04-24T22:34:52.231" v="400" actId="14100"/>
          <ac:spMkLst>
            <pc:docMk/>
            <pc:sldMk cId="305481513" sldId="268"/>
            <ac:spMk id="10" creationId="{D3E56C0A-F02D-4F30-B4BC-1B7827222601}"/>
          </ac:spMkLst>
        </pc:spChg>
        <pc:spChg chg="add del">
          <ac:chgData name="Valeria Ramírez Martínez" userId="047c8df7765a25fd" providerId="LiveId" clId="{FF3A31F5-198F-49ED-9C33-EC7317114E42}" dt="2020-04-24T22:31:25.232" v="346"/>
          <ac:spMkLst>
            <pc:docMk/>
            <pc:sldMk cId="305481513" sldId="268"/>
            <ac:spMk id="12" creationId="{B4550245-A17D-4D99-8DA1-D7CB52D27819}"/>
          </ac:spMkLst>
        </pc:spChg>
        <pc:spChg chg="add mod">
          <ac:chgData name="Valeria Ramírez Martínez" userId="047c8df7765a25fd" providerId="LiveId" clId="{FF3A31F5-198F-49ED-9C33-EC7317114E42}" dt="2020-04-24T22:35:04.559" v="402" actId="14100"/>
          <ac:spMkLst>
            <pc:docMk/>
            <pc:sldMk cId="305481513" sldId="268"/>
            <ac:spMk id="25" creationId="{2077A3C6-2C3C-453B-94E4-EB5BFE5F7299}"/>
          </ac:spMkLst>
        </pc:spChg>
        <pc:grpChg chg="add del">
          <ac:chgData name="Valeria Ramírez Martínez" userId="047c8df7765a25fd" providerId="LiveId" clId="{FF3A31F5-198F-49ED-9C33-EC7317114E42}" dt="2020-04-24T22:31:40.331" v="348" actId="26606"/>
          <ac:grpSpMkLst>
            <pc:docMk/>
            <pc:sldMk cId="305481513" sldId="268"/>
            <ac:grpSpMk id="14" creationId="{90A61547-2555-4DE2-A37F-A53E54917441}"/>
          </ac:grpSpMkLst>
        </pc:grpChg>
        <pc:grpChg chg="add">
          <ac:chgData name="Valeria Ramírez Martínez" userId="047c8df7765a25fd" providerId="LiveId" clId="{FF3A31F5-198F-49ED-9C33-EC7317114E42}" dt="2020-04-24T22:31:40.345" v="349" actId="26606"/>
          <ac:grpSpMkLst>
            <pc:docMk/>
            <pc:sldMk cId="305481513" sldId="268"/>
            <ac:grpSpMk id="26" creationId="{90A61547-2555-4DE2-A37F-A53E54917441}"/>
          </ac:grpSpMkLst>
        </pc:grpChg>
        <pc:picChg chg="add del mod">
          <ac:chgData name="Valeria Ramírez Martínez" userId="047c8df7765a25fd" providerId="LiveId" clId="{FF3A31F5-198F-49ED-9C33-EC7317114E42}" dt="2020-04-24T22:30:08.708" v="340" actId="478"/>
          <ac:picMkLst>
            <pc:docMk/>
            <pc:sldMk cId="305481513" sldId="268"/>
            <ac:picMk id="5" creationId="{858203D4-14DB-48DB-901F-CEE96348F67F}"/>
          </ac:picMkLst>
        </pc:picChg>
        <pc:picChg chg="add mod">
          <ac:chgData name="Valeria Ramírez Martínez" userId="047c8df7765a25fd" providerId="LiveId" clId="{FF3A31F5-198F-49ED-9C33-EC7317114E42}" dt="2020-04-24T22:34:19.107" v="396" actId="14100"/>
          <ac:picMkLst>
            <pc:docMk/>
            <pc:sldMk cId="305481513" sldId="268"/>
            <ac:picMk id="8" creationId="{76800791-4BD8-4D9A-B07A-94B24948C163}"/>
          </ac:picMkLst>
        </pc:picChg>
        <pc:picChg chg="add mod ord">
          <ac:chgData name="Valeria Ramírez Martínez" userId="047c8df7765a25fd" providerId="LiveId" clId="{FF3A31F5-198F-49ED-9C33-EC7317114E42}" dt="2020-04-24T22:34:42.895" v="398" actId="14100"/>
          <ac:picMkLst>
            <pc:docMk/>
            <pc:sldMk cId="305481513" sldId="268"/>
            <ac:picMk id="9" creationId="{D747290B-3CF9-4BB7-8F43-B10408FF3762}"/>
          </ac:picMkLst>
        </pc:picChg>
      </pc:sldChg>
      <pc:sldChg chg="addSp delSp modSp new mod setBg">
        <pc:chgData name="Valeria Ramírez Martínez" userId="047c8df7765a25fd" providerId="LiveId" clId="{FF3A31F5-198F-49ED-9C33-EC7317114E42}" dt="2020-04-24T22:47:14.339" v="666" actId="207"/>
        <pc:sldMkLst>
          <pc:docMk/>
          <pc:sldMk cId="1938601952" sldId="269"/>
        </pc:sldMkLst>
        <pc:spChg chg="del mod">
          <ac:chgData name="Valeria Ramírez Martínez" userId="047c8df7765a25fd" providerId="LiveId" clId="{FF3A31F5-198F-49ED-9C33-EC7317114E42}" dt="2020-04-24T22:43:51.588" v="525" actId="478"/>
          <ac:spMkLst>
            <pc:docMk/>
            <pc:sldMk cId="1938601952" sldId="269"/>
            <ac:spMk id="2" creationId="{66FA8E67-53DA-476F-904C-D4B4CD83DCB4}"/>
          </ac:spMkLst>
        </pc:spChg>
        <pc:spChg chg="del mod">
          <ac:chgData name="Valeria Ramírez Martínez" userId="047c8df7765a25fd" providerId="LiveId" clId="{FF3A31F5-198F-49ED-9C33-EC7317114E42}" dt="2020-04-24T22:43:53.764" v="526" actId="478"/>
          <ac:spMkLst>
            <pc:docMk/>
            <pc:sldMk cId="1938601952" sldId="269"/>
            <ac:spMk id="3" creationId="{56A3E2EF-888B-4DB8-AC85-47FF1BF5271C}"/>
          </ac:spMkLst>
        </pc:spChg>
        <pc:spChg chg="add mod">
          <ac:chgData name="Valeria Ramírez Martínez" userId="047c8df7765a25fd" providerId="LiveId" clId="{FF3A31F5-198F-49ED-9C33-EC7317114E42}" dt="2020-04-24T22:47:14.339" v="666" actId="207"/>
          <ac:spMkLst>
            <pc:docMk/>
            <pc:sldMk cId="1938601952" sldId="269"/>
            <ac:spMk id="4" creationId="{1E71443C-ADA8-45D4-803D-EB0E2D331FC4}"/>
          </ac:spMkLst>
        </pc:spChg>
        <pc:spChg chg="add del mod">
          <ac:chgData name="Valeria Ramírez Martínez" userId="047c8df7765a25fd" providerId="LiveId" clId="{FF3A31F5-198F-49ED-9C33-EC7317114E42}" dt="2020-04-24T22:46:00.889" v="657" actId="26606"/>
          <ac:spMkLst>
            <pc:docMk/>
            <pc:sldMk cId="1938601952" sldId="269"/>
            <ac:spMk id="5" creationId="{C50D7D09-42DC-4D7D-86E4-1BB4AACB9A17}"/>
          </ac:spMkLst>
        </pc:spChg>
        <pc:spChg chg="add del">
          <ac:chgData name="Valeria Ramírez Martínez" userId="047c8df7765a25fd" providerId="LiveId" clId="{FF3A31F5-198F-49ED-9C33-EC7317114E42}" dt="2020-04-24T22:45:51.831" v="652" actId="26606"/>
          <ac:spMkLst>
            <pc:docMk/>
            <pc:sldMk cId="1938601952" sldId="269"/>
            <ac:spMk id="12" creationId="{655AE6B0-AC9E-4167-806F-E9DB135FC46B}"/>
          </ac:spMkLst>
        </pc:spChg>
        <pc:spChg chg="add">
          <ac:chgData name="Valeria Ramírez Martínez" userId="047c8df7765a25fd" providerId="LiveId" clId="{FF3A31F5-198F-49ED-9C33-EC7317114E42}" dt="2020-04-24T22:46:00.889" v="657" actId="26606"/>
          <ac:spMkLst>
            <pc:docMk/>
            <pc:sldMk cId="1938601952" sldId="269"/>
            <ac:spMk id="15" creationId="{3F088236-D655-4F88-B238-E16762358025}"/>
          </ac:spMkLst>
        </pc:spChg>
        <pc:spChg chg="add del">
          <ac:chgData name="Valeria Ramírez Martínez" userId="047c8df7765a25fd" providerId="LiveId" clId="{FF3A31F5-198F-49ED-9C33-EC7317114E42}" dt="2020-04-24T22:45:56.806" v="654" actId="26606"/>
          <ac:spMkLst>
            <pc:docMk/>
            <pc:sldMk cId="1938601952" sldId="269"/>
            <ac:spMk id="16" creationId="{B2205F6E-03C6-4E92-877C-E2482F6599AA}"/>
          </ac:spMkLst>
        </pc:spChg>
        <pc:spChg chg="add">
          <ac:chgData name="Valeria Ramírez Martínez" userId="047c8df7765a25fd" providerId="LiveId" clId="{FF3A31F5-198F-49ED-9C33-EC7317114E42}" dt="2020-04-24T22:46:00.889" v="657" actId="26606"/>
          <ac:spMkLst>
            <pc:docMk/>
            <pc:sldMk cId="1938601952" sldId="269"/>
            <ac:spMk id="17" creationId="{3DAC0C92-199E-475C-9390-119A9B027276}"/>
          </ac:spMkLst>
        </pc:spChg>
        <pc:spChg chg="add">
          <ac:chgData name="Valeria Ramírez Martínez" userId="047c8df7765a25fd" providerId="LiveId" clId="{FF3A31F5-198F-49ED-9C33-EC7317114E42}" dt="2020-04-24T22:46:00.889" v="657" actId="26606"/>
          <ac:spMkLst>
            <pc:docMk/>
            <pc:sldMk cId="1938601952" sldId="269"/>
            <ac:spMk id="19" creationId="{C4CFB339-0ED8-4FE2-9EF1-6D1375B8499B}"/>
          </ac:spMkLst>
        </pc:spChg>
        <pc:spChg chg="add">
          <ac:chgData name="Valeria Ramírez Martínez" userId="047c8df7765a25fd" providerId="LiveId" clId="{FF3A31F5-198F-49ED-9C33-EC7317114E42}" dt="2020-04-24T22:46:00.889" v="657" actId="26606"/>
          <ac:spMkLst>
            <pc:docMk/>
            <pc:sldMk cId="1938601952" sldId="269"/>
            <ac:spMk id="21" creationId="{31896C80-2069-4431-9C19-83B913734490}"/>
          </ac:spMkLst>
        </pc:spChg>
        <pc:spChg chg="add">
          <ac:chgData name="Valeria Ramírez Martínez" userId="047c8df7765a25fd" providerId="LiveId" clId="{FF3A31F5-198F-49ED-9C33-EC7317114E42}" dt="2020-04-24T22:46:00.889" v="657" actId="26606"/>
          <ac:spMkLst>
            <pc:docMk/>
            <pc:sldMk cId="1938601952" sldId="269"/>
            <ac:spMk id="23" creationId="{BF120A21-0841-4823-B0C4-28AEBCEF9B78}"/>
          </ac:spMkLst>
        </pc:spChg>
        <pc:spChg chg="add del">
          <ac:chgData name="Valeria Ramírez Martínez" userId="047c8df7765a25fd" providerId="LiveId" clId="{FF3A31F5-198F-49ED-9C33-EC7317114E42}" dt="2020-04-24T22:45:51.831" v="652" actId="26606"/>
          <ac:spMkLst>
            <pc:docMk/>
            <pc:sldMk cId="1938601952" sldId="269"/>
            <ac:spMk id="25" creationId="{87BD1F4E-A66D-4C06-86DA-8D56CA7A3B41}"/>
          </ac:spMkLst>
        </pc:spChg>
        <pc:spChg chg="add del">
          <ac:chgData name="Valeria Ramírez Martínez" userId="047c8df7765a25fd" providerId="LiveId" clId="{FF3A31F5-198F-49ED-9C33-EC7317114E42}" dt="2020-04-24T22:45:56.806" v="654" actId="26606"/>
          <ac:spMkLst>
            <pc:docMk/>
            <pc:sldMk cId="1938601952" sldId="269"/>
            <ac:spMk id="27" creationId="{9F4444CE-BC8D-4D61-B303-4C05614E62AB}"/>
          </ac:spMkLst>
        </pc:spChg>
        <pc:spChg chg="add del">
          <ac:chgData name="Valeria Ramírez Martínez" userId="047c8df7765a25fd" providerId="LiveId" clId="{FF3A31F5-198F-49ED-9C33-EC7317114E42}" dt="2020-04-24T22:45:56.806" v="654" actId="26606"/>
          <ac:spMkLst>
            <pc:docMk/>
            <pc:sldMk cId="1938601952" sldId="269"/>
            <ac:spMk id="28" creationId="{73772B81-181F-48B7-8826-4D9686D15DF5}"/>
          </ac:spMkLst>
        </pc:spChg>
        <pc:spChg chg="add del">
          <ac:chgData name="Valeria Ramírez Martínez" userId="047c8df7765a25fd" providerId="LiveId" clId="{FF3A31F5-198F-49ED-9C33-EC7317114E42}" dt="2020-04-24T22:46:00.865" v="656" actId="26606"/>
          <ac:spMkLst>
            <pc:docMk/>
            <pc:sldMk cId="1938601952" sldId="269"/>
            <ac:spMk id="31" creationId="{C50D7D09-42DC-4D7D-86E4-1BB4AACB9A17}"/>
          </ac:spMkLst>
        </pc:spChg>
        <pc:spChg chg="add mod">
          <ac:chgData name="Valeria Ramírez Martínez" userId="047c8df7765a25fd" providerId="LiveId" clId="{FF3A31F5-198F-49ED-9C33-EC7317114E42}" dt="2020-04-24T22:46:43.471" v="662" actId="207"/>
          <ac:spMkLst>
            <pc:docMk/>
            <pc:sldMk cId="1938601952" sldId="269"/>
            <ac:spMk id="34" creationId="{C50D7D09-42DC-4D7D-86E4-1BB4AACB9A17}"/>
          </ac:spMkLst>
        </pc:spChg>
        <pc:spChg chg="add">
          <ac:chgData name="Valeria Ramírez Martínez" userId="047c8df7765a25fd" providerId="LiveId" clId="{FF3A31F5-198F-49ED-9C33-EC7317114E42}" dt="2020-04-24T22:46:00.889" v="657" actId="26606"/>
          <ac:spMkLst>
            <pc:docMk/>
            <pc:sldMk cId="1938601952" sldId="269"/>
            <ac:spMk id="35" creationId="{DBB05BAE-BBD3-4289-899F-A6851503C6B0}"/>
          </ac:spMkLst>
        </pc:spChg>
        <pc:spChg chg="add">
          <ac:chgData name="Valeria Ramírez Martínez" userId="047c8df7765a25fd" providerId="LiveId" clId="{FF3A31F5-198F-49ED-9C33-EC7317114E42}" dt="2020-04-24T22:46:00.889" v="657" actId="26606"/>
          <ac:spMkLst>
            <pc:docMk/>
            <pc:sldMk cId="1938601952" sldId="269"/>
            <ac:spMk id="36" creationId="{9874D11C-36F5-4BBE-A490-019A54E953B0}"/>
          </ac:spMkLst>
        </pc:spChg>
        <pc:grpChg chg="add del">
          <ac:chgData name="Valeria Ramírez Martínez" userId="047c8df7765a25fd" providerId="LiveId" clId="{FF3A31F5-198F-49ED-9C33-EC7317114E42}" dt="2020-04-24T22:45:51.831" v="652" actId="26606"/>
          <ac:grpSpMkLst>
            <pc:docMk/>
            <pc:sldMk cId="1938601952" sldId="269"/>
            <ac:grpSpMk id="14" creationId="{3523416A-383B-4FDC-B4C9-D8EDDFE9C043}"/>
          </ac:grpSpMkLst>
        </pc:grpChg>
        <pc:graphicFrameChg chg="add del">
          <ac:chgData name="Valeria Ramírez Martínez" userId="047c8df7765a25fd" providerId="LiveId" clId="{FF3A31F5-198F-49ED-9C33-EC7317114E42}" dt="2020-04-24T22:45:51.831" v="652" actId="26606"/>
          <ac:graphicFrameMkLst>
            <pc:docMk/>
            <pc:sldMk cId="1938601952" sldId="269"/>
            <ac:graphicFrameMk id="7" creationId="{4E508FCE-E7AF-4F09-9B6D-F8A20D516251}"/>
          </ac:graphicFrameMkLst>
        </pc:graphicFrameChg>
        <pc:graphicFrameChg chg="add del">
          <ac:chgData name="Valeria Ramírez Martínez" userId="047c8df7765a25fd" providerId="LiveId" clId="{FF3A31F5-198F-49ED-9C33-EC7317114E42}" dt="2020-04-24T22:45:56.806" v="654" actId="26606"/>
          <ac:graphicFrameMkLst>
            <pc:docMk/>
            <pc:sldMk cId="1938601952" sldId="269"/>
            <ac:graphicFrameMk id="29" creationId="{DBC301D5-9790-42F9-9751-FDB3051113FE}"/>
          </ac:graphicFrameMkLst>
        </pc:graphicFrameChg>
        <pc:picChg chg="add">
          <ac:chgData name="Valeria Ramírez Martínez" userId="047c8df7765a25fd" providerId="LiveId" clId="{FF3A31F5-198F-49ED-9C33-EC7317114E42}" dt="2020-04-24T22:46:00.889" v="657" actId="26606"/>
          <ac:picMkLst>
            <pc:docMk/>
            <pc:sldMk cId="1938601952" sldId="269"/>
            <ac:picMk id="33" creationId="{7C17489A-0CE4-478B-8068-91579F84F3BC}"/>
          </ac:picMkLst>
        </pc:picChg>
        <pc:cxnChg chg="add del">
          <ac:chgData name="Valeria Ramírez Martínez" userId="047c8df7765a25fd" providerId="LiveId" clId="{FF3A31F5-198F-49ED-9C33-EC7317114E42}" dt="2020-04-24T22:46:00.865" v="656" actId="26606"/>
          <ac:cxnSpMkLst>
            <pc:docMk/>
            <pc:sldMk cId="1938601952" sldId="269"/>
            <ac:cxnSpMk id="10" creationId="{0B5F7E3B-C5F1-40E0-A491-558BAFBC1127}"/>
          </ac:cxnSpMkLst>
        </pc:cxnChg>
        <pc:cxnChg chg="add">
          <ac:chgData name="Valeria Ramírez Martínez" userId="047c8df7765a25fd" providerId="LiveId" clId="{FF3A31F5-198F-49ED-9C33-EC7317114E42}" dt="2020-04-24T22:46:00.889" v="657" actId="26606"/>
          <ac:cxnSpMkLst>
            <pc:docMk/>
            <pc:sldMk cId="1938601952" sldId="269"/>
            <ac:cxnSpMk id="11" creationId="{64FA5DFF-7FE6-4855-84E6-DFA78EE978BD}"/>
          </ac:cxnSpMkLst>
        </pc:cxnChg>
        <pc:cxnChg chg="add">
          <ac:chgData name="Valeria Ramírez Martínez" userId="047c8df7765a25fd" providerId="LiveId" clId="{FF3A31F5-198F-49ED-9C33-EC7317114E42}" dt="2020-04-24T22:46:00.889" v="657" actId="26606"/>
          <ac:cxnSpMkLst>
            <pc:docMk/>
            <pc:sldMk cId="1938601952" sldId="269"/>
            <ac:cxnSpMk id="13" creationId="{2AFD8CBA-54A3-4363-991B-B9C631BBFA74}"/>
          </ac:cxnSpMkLst>
        </pc:cxnChg>
      </pc:sldChg>
      <pc:sldMasterChg chg="modSp modSldLayout">
        <pc:chgData name="Valeria Ramírez Martínez" userId="047c8df7765a25fd" providerId="LiveId" clId="{FF3A31F5-198F-49ED-9C33-EC7317114E42}" dt="2020-04-24T22:11:56.200" v="241"/>
        <pc:sldMasterMkLst>
          <pc:docMk/>
          <pc:sldMasterMk cId="0" sldId="2147483648"/>
        </pc:sldMasterMkLst>
        <pc:spChg chg="mod">
          <ac:chgData name="Valeria Ramírez Martínez" userId="047c8df7765a25fd" providerId="LiveId" clId="{FF3A31F5-198F-49ED-9C33-EC7317114E42}" dt="2020-04-24T22:11:56.200" v="241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Valeria Ramírez Martínez" userId="047c8df7765a25fd" providerId="LiveId" clId="{FF3A31F5-198F-49ED-9C33-EC7317114E42}" dt="2020-04-24T22:11:56.200" v="241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Valeria Ramírez Martínez" userId="047c8df7765a25fd" providerId="LiveId" clId="{FF3A31F5-198F-49ED-9C33-EC7317114E42}" dt="2020-04-24T22:11:56.200" v="241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Valeria Ramírez Martínez" userId="047c8df7765a25fd" providerId="LiveId" clId="{FF3A31F5-198F-49ED-9C33-EC7317114E42}" dt="2020-04-24T22:11:56.200" v="241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Valeria Ramírez Martínez" userId="047c8df7765a25fd" providerId="LiveId" clId="{FF3A31F5-198F-49ED-9C33-EC7317114E42}" dt="2020-04-24T22:11:56.200" v="241"/>
          <ac:spMkLst>
            <pc:docMk/>
            <pc:sldMasterMk cId="0" sldId="2147483648"/>
            <ac:spMk id="6" creationId="{00000000-0000-0000-0000-000000000000}"/>
          </ac:spMkLst>
        </pc:spChg>
        <pc:grpChg chg="mod">
          <ac:chgData name="Valeria Ramírez Martínez" userId="047c8df7765a25fd" providerId="LiveId" clId="{FF3A31F5-198F-49ED-9C33-EC7317114E42}" dt="2020-04-24T22:11:56.200" v="241"/>
          <ac:grpSpMkLst>
            <pc:docMk/>
            <pc:sldMasterMk cId="0" sldId="2147483648"/>
            <ac:grpSpMk id="7" creationId="{00000000-0000-0000-0000-000000000000}"/>
          </ac:grpSpMkLst>
        </pc:grpChg>
        <pc:sldLayoutChg chg="modSp">
          <pc:chgData name="Valeria Ramírez Martínez" userId="047c8df7765a25fd" providerId="LiveId" clId="{FF3A31F5-198F-49ED-9C33-EC7317114E42}" dt="2020-04-24T22:11:56.200" v="241"/>
          <pc:sldLayoutMkLst>
            <pc:docMk/>
            <pc:sldMasterMk cId="0" sldId="2147483648"/>
            <pc:sldLayoutMk cId="0" sldId="2147483649"/>
          </pc:sldLayoutMkLst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  <pc:grpChg chg="mod">
            <ac:chgData name="Valeria Ramírez Martínez" userId="047c8df7765a25fd" providerId="LiveId" clId="{FF3A31F5-198F-49ED-9C33-EC7317114E42}" dt="2020-04-24T22:11:56.200" v="241"/>
            <ac:grpSpMkLst>
              <pc:docMk/>
              <pc:sldMasterMk cId="0" sldId="2147483648"/>
              <pc:sldLayoutMk cId="0" sldId="2147483649"/>
              <ac:grpSpMk id="7" creationId="{00000000-0000-0000-0000-000000000000}"/>
            </ac:grpSpMkLst>
          </pc:grpChg>
        </pc:sldLayoutChg>
        <pc:sldLayoutChg chg="modSp">
          <pc:chgData name="Valeria Ramírez Martínez" userId="047c8df7765a25fd" providerId="LiveId" clId="{FF3A31F5-198F-49ED-9C33-EC7317114E42}" dt="2020-04-24T22:11:56.200" v="241"/>
          <pc:sldLayoutMkLst>
            <pc:docMk/>
            <pc:sldMasterMk cId="0" sldId="2147483648"/>
            <pc:sldLayoutMk cId="0" sldId="2147483651"/>
          </pc:sldLayoutMkLst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</pc:sldLayoutChg>
        <pc:sldLayoutChg chg="modSp">
          <pc:chgData name="Valeria Ramírez Martínez" userId="047c8df7765a25fd" providerId="LiveId" clId="{FF3A31F5-198F-49ED-9C33-EC7317114E42}" dt="2020-04-24T22:11:56.200" v="241"/>
          <pc:sldLayoutMkLst>
            <pc:docMk/>
            <pc:sldMasterMk cId="0" sldId="2147483648"/>
            <pc:sldLayoutMk cId="0" sldId="2147483653"/>
          </pc:sldLayoutMkLst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53"/>
              <ac:spMk id="4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53"/>
              <ac:spMk id="5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53"/>
              <ac:spMk id="6" creationId="{00000000-0000-0000-0000-000000000000}"/>
            </ac:spMkLst>
          </pc:spChg>
        </pc:sldLayoutChg>
        <pc:sldLayoutChg chg="modSp">
          <pc:chgData name="Valeria Ramírez Martínez" userId="047c8df7765a25fd" providerId="LiveId" clId="{FF3A31F5-198F-49ED-9C33-EC7317114E42}" dt="2020-04-24T22:11:56.200" v="241"/>
          <pc:sldLayoutMkLst>
            <pc:docMk/>
            <pc:sldMasterMk cId="0" sldId="2147483648"/>
            <pc:sldLayoutMk cId="0" sldId="2147483654"/>
          </pc:sldLayoutMkLst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54"/>
              <ac:spMk id="2" creationId="{00000000-0000-0000-0000-000000000000}"/>
            </ac:spMkLst>
          </pc:spChg>
        </pc:sldLayoutChg>
        <pc:sldLayoutChg chg="modSp">
          <pc:chgData name="Valeria Ramírez Martínez" userId="047c8df7765a25fd" providerId="LiveId" clId="{FF3A31F5-198F-49ED-9C33-EC7317114E42}" dt="2020-04-24T22:11:56.200" v="241"/>
          <pc:sldLayoutMkLst>
            <pc:docMk/>
            <pc:sldMasterMk cId="0" sldId="2147483648"/>
            <pc:sldLayoutMk cId="0" sldId="2147483657"/>
          </pc:sldLayoutMkLst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</pc:sldLayoutChg>
        <pc:sldLayoutChg chg="modSp">
          <pc:chgData name="Valeria Ramírez Martínez" userId="047c8df7765a25fd" providerId="LiveId" clId="{FF3A31F5-198F-49ED-9C33-EC7317114E42}" dt="2020-04-24T22:11:56.200" v="241"/>
          <pc:sldLayoutMkLst>
            <pc:docMk/>
            <pc:sldMasterMk cId="0" sldId="2147483648"/>
            <pc:sldLayoutMk cId="0" sldId="2147483659"/>
          </pc:sldLayoutMkLst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59"/>
              <ac:spMk id="3" creationId="{00000000-0000-0000-0000-000000000000}"/>
            </ac:spMkLst>
          </pc:spChg>
        </pc:sldLayoutChg>
        <pc:sldLayoutChg chg="modSp">
          <pc:chgData name="Valeria Ramírez Martínez" userId="047c8df7765a25fd" providerId="LiveId" clId="{FF3A31F5-198F-49ED-9C33-EC7317114E42}" dt="2020-04-24T22:11:56.200" v="241"/>
          <pc:sldLayoutMkLst>
            <pc:docMk/>
            <pc:sldMasterMk cId="0" sldId="2147483648"/>
            <pc:sldLayoutMk cId="0" sldId="2147483660"/>
          </pc:sldLayoutMkLst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0"/>
              <ac:spMk id="2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0"/>
              <ac:spMk id="3" creationId="{00000000-0000-0000-0000-000000000000}"/>
            </ac:spMkLst>
          </pc:spChg>
        </pc:sldLayoutChg>
        <pc:sldLayoutChg chg="modSp">
          <pc:chgData name="Valeria Ramírez Martínez" userId="047c8df7765a25fd" providerId="LiveId" clId="{FF3A31F5-198F-49ED-9C33-EC7317114E42}" dt="2020-04-24T22:11:56.200" v="241"/>
          <pc:sldLayoutMkLst>
            <pc:docMk/>
            <pc:sldMasterMk cId="0" sldId="2147483648"/>
            <pc:sldLayoutMk cId="0" sldId="2147483661"/>
          </pc:sldLayoutMkLst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1"/>
              <ac:spMk id="2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1"/>
              <ac:spMk id="3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1"/>
              <ac:spMk id="20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1"/>
              <ac:spMk id="22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1"/>
              <ac:spMk id="23" creationId="{00000000-0000-0000-0000-000000000000}"/>
            </ac:spMkLst>
          </pc:spChg>
        </pc:sldLayoutChg>
        <pc:sldLayoutChg chg="modSp">
          <pc:chgData name="Valeria Ramírez Martínez" userId="047c8df7765a25fd" providerId="LiveId" clId="{FF3A31F5-198F-49ED-9C33-EC7317114E42}" dt="2020-04-24T22:11:56.200" v="241"/>
          <pc:sldLayoutMkLst>
            <pc:docMk/>
            <pc:sldMasterMk cId="0" sldId="2147483648"/>
            <pc:sldLayoutMk cId="0" sldId="2147483662"/>
          </pc:sldLayoutMkLst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2"/>
              <ac:spMk id="2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2"/>
              <ac:spMk id="3" creationId="{00000000-0000-0000-0000-000000000000}"/>
            </ac:spMkLst>
          </pc:spChg>
        </pc:sldLayoutChg>
        <pc:sldLayoutChg chg="modSp">
          <pc:chgData name="Valeria Ramírez Martínez" userId="047c8df7765a25fd" providerId="LiveId" clId="{FF3A31F5-198F-49ED-9C33-EC7317114E42}" dt="2020-04-24T22:11:56.200" v="241"/>
          <pc:sldLayoutMkLst>
            <pc:docMk/>
            <pc:sldMasterMk cId="0" sldId="2147483648"/>
            <pc:sldLayoutMk cId="0" sldId="2147483663"/>
          </pc:sldLayoutMkLst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3"/>
              <ac:spMk id="2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3"/>
              <ac:spMk id="3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3"/>
              <ac:spMk id="23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3"/>
              <ac:spMk id="24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3"/>
              <ac:spMk id="25" creationId="{00000000-0000-0000-0000-000000000000}"/>
            </ac:spMkLst>
          </pc:spChg>
        </pc:sldLayoutChg>
        <pc:sldLayoutChg chg="modSp">
          <pc:chgData name="Valeria Ramírez Martínez" userId="047c8df7765a25fd" providerId="LiveId" clId="{FF3A31F5-198F-49ED-9C33-EC7317114E42}" dt="2020-04-24T22:11:56.200" v="241"/>
          <pc:sldLayoutMkLst>
            <pc:docMk/>
            <pc:sldMasterMk cId="0" sldId="2147483648"/>
            <pc:sldLayoutMk cId="0" sldId="2147483664"/>
          </pc:sldLayoutMkLst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4"/>
              <ac:spMk id="2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4"/>
              <ac:spMk id="3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4"/>
              <ac:spMk id="23" creationId="{00000000-0000-0000-0000-000000000000}"/>
            </ac:spMkLst>
          </pc:spChg>
        </pc:sldLayoutChg>
        <pc:sldLayoutChg chg="modSp">
          <pc:chgData name="Valeria Ramírez Martínez" userId="047c8df7765a25fd" providerId="LiveId" clId="{FF3A31F5-198F-49ED-9C33-EC7317114E42}" dt="2020-04-24T22:11:56.200" v="241"/>
          <pc:sldLayoutMkLst>
            <pc:docMk/>
            <pc:sldMasterMk cId="0" sldId="2147483648"/>
            <pc:sldLayoutMk cId="0" sldId="2147483665"/>
          </pc:sldLayoutMkLst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5"/>
              <ac:spMk id="3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5"/>
              <ac:spMk id="4" creationId="{00000000-0000-0000-0000-000000000000}"/>
            </ac:spMkLst>
          </pc:spChg>
        </pc:sldLayoutChg>
        <pc:sldLayoutChg chg="modSp">
          <pc:chgData name="Valeria Ramírez Martínez" userId="047c8df7765a25fd" providerId="LiveId" clId="{FF3A31F5-198F-49ED-9C33-EC7317114E42}" dt="2020-04-24T22:11:56.200" v="241"/>
          <pc:sldLayoutMkLst>
            <pc:docMk/>
            <pc:sldMasterMk cId="0" sldId="2147483648"/>
            <pc:sldLayoutMk cId="0" sldId="2147483666"/>
          </pc:sldLayoutMkLst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6"/>
              <ac:spMk id="2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6"/>
              <ac:spMk id="3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6"/>
              <ac:spMk id="4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B139C-63FC-47B6-A6FC-DF88461A000C}" type="datetimeFigureOut">
              <a:rPr lang="es-ES" smtClean="0"/>
              <a:t>24/04/2020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94B2D-29CE-45DB-B9AF-10205226A0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844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mc6QIanvD0?feature=oembed" TargetMode="External"/><Relationship Id="rId4" Type="http://schemas.openxmlformats.org/officeDocument/2006/relationships/hyperlink" Target="https://www.youtube.com/watch?v=gmc6QIanvD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SytABu6lKY?start=55&amp;feature=oembed" TargetMode="External"/><Relationship Id="rId4" Type="http://schemas.openxmlformats.org/officeDocument/2006/relationships/hyperlink" Target="https://www.youtube.com/watch?v=5SytABu6lK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BNb8FwOlzQ?feature=oembed" TargetMode="External"/><Relationship Id="rId4" Type="http://schemas.openxmlformats.org/officeDocument/2006/relationships/hyperlink" Target="https://www.youtube.com/watch?v=qBNb8FwOlzQ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Valeria.ramirez@elar.c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atalina.Vicencio@elar.cl" TargetMode="External"/><Relationship Id="rId4" Type="http://schemas.openxmlformats.org/officeDocument/2006/relationships/hyperlink" Target="mailto:Gabriela.carrasco@elar.c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24">
            <a:extLst>
              <a:ext uri="{FF2B5EF4-FFF2-40B4-BE49-F238E27FC236}">
                <a16:creationId xmlns:a16="http://schemas.microsoft.com/office/drawing/2014/main" id="{4F57DB1C-6494-4CC4-A5E8-93195756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26">
            <a:extLst>
              <a:ext uri="{FF2B5EF4-FFF2-40B4-BE49-F238E27FC236}">
                <a16:creationId xmlns:a16="http://schemas.microsoft.com/office/drawing/2014/main" id="{FFFB778B-5206-4BB0-A468-327E71367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Freeform: Shape 28">
            <a:extLst>
              <a:ext uri="{FF2B5EF4-FFF2-40B4-BE49-F238E27FC236}">
                <a16:creationId xmlns:a16="http://schemas.microsoft.com/office/drawing/2014/main" id="{E6C0471D-BE03-4D81-BDB5-D510BC0D8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3379" y="-1"/>
            <a:ext cx="5438621" cy="6857999"/>
          </a:xfrm>
          <a:custGeom>
            <a:avLst/>
            <a:gdLst>
              <a:gd name="connsiteX0" fmla="*/ 0 w 5438621"/>
              <a:gd name="connsiteY0" fmla="*/ 0 h 6857999"/>
              <a:gd name="connsiteX1" fmla="*/ 573774 w 5438621"/>
              <a:gd name="connsiteY1" fmla="*/ 0 h 6857999"/>
              <a:gd name="connsiteX2" fmla="*/ 1182808 w 5438621"/>
              <a:gd name="connsiteY2" fmla="*/ 0 h 6857999"/>
              <a:gd name="connsiteX3" fmla="*/ 4537195 w 5438621"/>
              <a:gd name="connsiteY3" fmla="*/ 0 h 6857999"/>
              <a:gd name="connsiteX4" fmla="*/ 5187609 w 5438621"/>
              <a:gd name="connsiteY4" fmla="*/ 0 h 6857999"/>
              <a:gd name="connsiteX5" fmla="*/ 5438621 w 5438621"/>
              <a:gd name="connsiteY5" fmla="*/ 0 h 6857999"/>
              <a:gd name="connsiteX6" fmla="*/ 5438621 w 5438621"/>
              <a:gd name="connsiteY6" fmla="*/ 6857999 h 6857999"/>
              <a:gd name="connsiteX7" fmla="*/ 4802807 w 5438621"/>
              <a:gd name="connsiteY7" fmla="*/ 6857999 h 6857999"/>
              <a:gd name="connsiteX8" fmla="*/ 4537195 w 5438621"/>
              <a:gd name="connsiteY8" fmla="*/ 6857999 h 6857999"/>
              <a:gd name="connsiteX9" fmla="*/ 1182808 w 5438621"/>
              <a:gd name="connsiteY9" fmla="*/ 6857999 h 6857999"/>
              <a:gd name="connsiteX10" fmla="*/ 1049897 w 5438621"/>
              <a:gd name="connsiteY1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38621" h="6857999">
                <a:moveTo>
                  <a:pt x="0" y="0"/>
                </a:moveTo>
                <a:lnTo>
                  <a:pt x="573774" y="0"/>
                </a:lnTo>
                <a:lnTo>
                  <a:pt x="1182808" y="0"/>
                </a:lnTo>
                <a:lnTo>
                  <a:pt x="4537195" y="0"/>
                </a:lnTo>
                <a:lnTo>
                  <a:pt x="5187609" y="0"/>
                </a:lnTo>
                <a:lnTo>
                  <a:pt x="5438621" y="0"/>
                </a:lnTo>
                <a:lnTo>
                  <a:pt x="5438621" y="6857999"/>
                </a:lnTo>
                <a:lnTo>
                  <a:pt x="4802807" y="6857999"/>
                </a:lnTo>
                <a:lnTo>
                  <a:pt x="4537195" y="6857999"/>
                </a:lnTo>
                <a:lnTo>
                  <a:pt x="1182808" y="6857999"/>
                </a:lnTo>
                <a:lnTo>
                  <a:pt x="1049897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59" name="Straight Connector 30">
            <a:extLst>
              <a:ext uri="{FF2B5EF4-FFF2-40B4-BE49-F238E27FC236}">
                <a16:creationId xmlns:a16="http://schemas.microsoft.com/office/drawing/2014/main" id="{E5E836EB-03CD-4BA5-A751-21D2ACC2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53743" y="3483429"/>
            <a:ext cx="6738258" cy="337457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32">
            <a:extLst>
              <a:ext uri="{FF2B5EF4-FFF2-40B4-BE49-F238E27FC236}">
                <a16:creationId xmlns:a16="http://schemas.microsoft.com/office/drawing/2014/main" id="{22721A85-1EA4-4D87-97AB-0BB4AB78F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78143" y="0"/>
            <a:ext cx="860630" cy="6857999"/>
          </a:xfrm>
          <a:prstGeom prst="line">
            <a:avLst/>
          </a:prstGeom>
          <a:ln w="15875" cap="sq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:a16="http://schemas.microsoft.com/office/drawing/2014/main" id="{1FBB8530-A972-4055-8353-A562E6084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4654" y="1892300"/>
            <a:ext cx="3425445" cy="3073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-ES" sz="20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 de Aprendizaje </a:t>
            </a:r>
          </a:p>
          <a:p>
            <a:pPr algn="l"/>
            <a:r>
              <a:rPr lang="es-ES" sz="20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Identificar la ubicación y explicar la función de algunas partes del cuerpo que son fundamentales para vivir: corazón, pulmones, estómago, esqueleto y músculos.</a:t>
            </a:r>
            <a:endParaRPr lang="en-US" sz="20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Isosceles Triangle 34">
            <a:extLst>
              <a:ext uri="{FF2B5EF4-FFF2-40B4-BE49-F238E27FC236}">
                <a16:creationId xmlns:a16="http://schemas.microsoft.com/office/drawing/2014/main" id="{A27691EB-14CF-4237-B5EB-C94B92677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4940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02E6AB-53F0-40FF-A801-FC83DEA36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734" y="854529"/>
            <a:ext cx="5799665" cy="51489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/>
              <a:t>Ciencias Naturales 2°Básico.</a:t>
            </a:r>
          </a:p>
        </p:txBody>
      </p:sp>
    </p:spTree>
    <p:extLst>
      <p:ext uri="{BB962C8B-B14F-4D97-AF65-F5344CB8AC3E}">
        <p14:creationId xmlns:p14="http://schemas.microsoft.com/office/powerpoint/2010/main" val="3408426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34384-28E1-4E88-A7EC-36365CD12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s-CL" dirty="0"/>
              <a:t>LOS MÚSCULOS</a:t>
            </a:r>
            <a:endParaRPr lang="es-E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2DCD6E2-4979-4AF5-80B6-37F3EB147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475" y="2159332"/>
            <a:ext cx="2915973" cy="2915973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1D9CFF-041F-49D5-A62C-9AC8536BA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161" y="1528997"/>
            <a:ext cx="6167519" cy="471940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Los músculos son </a:t>
            </a:r>
            <a:r>
              <a:rPr lang="es-E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estructuras elásticas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que se pueden contraer, es decir, se pueden acortar y relajar, lo que nos permite realizar diferentes movimientos.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Algunos músculos son </a:t>
            </a:r>
            <a:r>
              <a:rPr lang="es-E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voluntarios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y por eso los podemos </a:t>
            </a:r>
            <a:r>
              <a:rPr lang="es-E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mover cuando queramos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Por ejemplo, los de los brazos y las manos nos permiten escribir y con los de la cara podemos hacer muecas.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Otros son </a:t>
            </a:r>
            <a:r>
              <a:rPr lang="es-E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involuntarios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es decir</a:t>
            </a:r>
            <a:r>
              <a:rPr lang="es-E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 mueven solos y no dependen de nuestro control.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Por ejemplo, el músculo del esófago permite que el alimento baje y el corazón late sin que intervenga nuestra voluntad.</a:t>
            </a:r>
          </a:p>
          <a:p>
            <a:pPr marL="0" indent="0">
              <a:lnSpc>
                <a:spcPct val="90000"/>
              </a:lnSpc>
              <a:buNone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Para tener músculos saludables, es recomendable hacer ejercicio en forma regular y alimentarse bien.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9D309E8-1C4D-47DC-8715-AEBA708A1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28" y="1930402"/>
            <a:ext cx="2448521" cy="328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5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Elementos multimedia en línea 3" title="Los MￃﾚSCULOS para niￃﾱos | El sistema muscular | El cuerpo humano para niￃﾱos">
            <a:hlinkClick r:id="" action="ppaction://media"/>
            <a:extLst>
              <a:ext uri="{FF2B5EF4-FFF2-40B4-BE49-F238E27FC236}">
                <a16:creationId xmlns:a16="http://schemas.microsoft.com/office/drawing/2014/main" id="{51A6C4A7-01FB-4BE0-8A5A-9B4931BD483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94012" y="561939"/>
            <a:ext cx="7478947" cy="420690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C5901D6-3D66-4B91-966F-8C172ADD5F6B}"/>
              </a:ext>
            </a:extLst>
          </p:cNvPr>
          <p:cNvSpPr txBox="1"/>
          <p:nvPr/>
        </p:nvSpPr>
        <p:spPr>
          <a:xfrm>
            <a:off x="1167619" y="5275385"/>
            <a:ext cx="776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>
                <a:hlinkClick r:id="rId4"/>
              </a:rPr>
              <a:t>https://www.youtube.com/watch?v=gmc6QIanvD0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704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9DC463D-0C03-4994-9FCB-31B238E52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392" y="1560145"/>
            <a:ext cx="3305175" cy="4152900"/>
          </a:xfrm>
          <a:prstGeom prst="rect">
            <a:avLst/>
          </a:prstGeom>
        </p:spPr>
      </p:pic>
      <p:sp>
        <p:nvSpPr>
          <p:cNvPr id="16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C341C626-3E27-4ED7-BAD5-4A6E357D6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u="sng" dirty="0"/>
              <a:t>CARACTERISTICAS  DE LOS MÚSCULOS</a:t>
            </a:r>
          </a:p>
          <a:p>
            <a:pPr marL="0" indent="0">
              <a:buNone/>
            </a:pPr>
            <a:endParaRPr lang="es-ES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Los músculos son blandos y elásticos.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Los músculos están unidos a los huesos.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Juntos permiten el movimiento de nuestro cuerpo.</a:t>
            </a:r>
          </a:p>
        </p:txBody>
      </p:sp>
      <p:sp>
        <p:nvSpPr>
          <p:cNvPr id="19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2688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13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1C59020-EA2D-4FA5-BC41-B8984295D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62" y="5178903"/>
            <a:ext cx="8288035" cy="109505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457200"/>
            <a:r>
              <a:rPr lang="en-US" sz="4800" dirty="0"/>
              <a:t>Fortalece tus músculos  y ejercita en casa.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6800791-4BD8-4D9A-B07A-94B24948C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06" y="940904"/>
            <a:ext cx="5767726" cy="3561570"/>
          </a:xfrm>
          <a:prstGeom prst="rect">
            <a:avLst/>
          </a:prstGeom>
        </p:spPr>
      </p:pic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D747290B-3CF9-4BB7-8F43-B10408FF3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65180" y="1052744"/>
            <a:ext cx="4258194" cy="3449730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D3E56C0A-F02D-4F30-B4BC-1B7827222601}"/>
              </a:ext>
            </a:extLst>
          </p:cNvPr>
          <p:cNvSpPr/>
          <p:nvPr/>
        </p:nvSpPr>
        <p:spPr>
          <a:xfrm>
            <a:off x="7960102" y="1052744"/>
            <a:ext cx="2854326" cy="42276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2077A3C6-2C3C-453B-94E4-EB5BFE5F7299}"/>
              </a:ext>
            </a:extLst>
          </p:cNvPr>
          <p:cNvSpPr/>
          <p:nvPr/>
        </p:nvSpPr>
        <p:spPr>
          <a:xfrm>
            <a:off x="3106371" y="2928730"/>
            <a:ext cx="1823437" cy="6611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481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6">
            <a:extLst>
              <a:ext uri="{FF2B5EF4-FFF2-40B4-BE49-F238E27FC236}">
                <a16:creationId xmlns:a16="http://schemas.microsoft.com/office/drawing/2014/main" id="{7C17489A-0CE4-478B-8068-91579F84F3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40" r="22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E71443C-ADA8-45D4-803D-EB0E2D331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0"/>
            <a:ext cx="6213797" cy="1550988"/>
          </a:xfrm>
        </p:spPr>
        <p:txBody>
          <a:bodyPr>
            <a:noAutofit/>
          </a:bodyPr>
          <a:lstStyle/>
          <a:p>
            <a:r>
              <a:rPr lang="es-CL" sz="4800" b="1" dirty="0">
                <a:solidFill>
                  <a:schemeClr val="accent2">
                    <a:lumMod val="50000"/>
                  </a:schemeClr>
                </a:solidFill>
              </a:rPr>
              <a:t>NOS VEMOS PRONTO</a:t>
            </a:r>
            <a:endParaRPr lang="es-E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Marcador de contenido 4">
            <a:extLst>
              <a:ext uri="{FF2B5EF4-FFF2-40B4-BE49-F238E27FC236}">
                <a16:creationId xmlns:a16="http://schemas.microsoft.com/office/drawing/2014/main" id="{C50D7D09-42DC-4D7D-86E4-1BB4AACB9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Profesoras:</a:t>
            </a:r>
          </a:p>
          <a:p>
            <a:pPr marL="0" indent="0">
              <a:buNone/>
            </a:pPr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Catalina Vicencio</a:t>
            </a:r>
          </a:p>
          <a:p>
            <a:pPr marL="0" indent="0">
              <a:buNone/>
            </a:pPr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Gabriela Carrasco </a:t>
            </a:r>
          </a:p>
          <a:p>
            <a:pPr marL="0" indent="0">
              <a:buNone/>
            </a:pPr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Valeria Ramírez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860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647CC9-1CAF-44C8-9DB3-64670FCFC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es-CL"/>
              <a:t>Aparato Locomotor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5C90D3-4352-4736-8030-8BA615AF8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6" y="2160589"/>
            <a:ext cx="4168187" cy="3560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El  </a:t>
            </a:r>
            <a:r>
              <a:rPr lang="es-ES" b="1" dirty="0"/>
              <a:t>aparato locomotor </a:t>
            </a:r>
            <a:r>
              <a:rPr lang="es-ES" dirty="0"/>
              <a:t>es el conjunto de estructuras que permite a nuestro cuerpo realizar cualquier tipo de movimiento.</a:t>
            </a:r>
          </a:p>
          <a:p>
            <a:pPr marL="0" indent="0">
              <a:buNone/>
            </a:pPr>
            <a:r>
              <a:rPr lang="es-ES" dirty="0"/>
              <a:t>El aparato locomotor está formado por:</a:t>
            </a:r>
          </a:p>
          <a:p>
            <a:pPr marL="0" indent="0">
              <a:buNone/>
            </a:pPr>
            <a:r>
              <a:rPr lang="es-ES" dirty="0"/>
              <a:t> el </a:t>
            </a:r>
            <a:r>
              <a:rPr lang="es-ES" b="1" dirty="0"/>
              <a:t>esqueleto</a:t>
            </a:r>
            <a:r>
              <a:rPr lang="es-ES" dirty="0"/>
              <a:t> o </a:t>
            </a:r>
            <a:r>
              <a:rPr lang="es-ES" b="1" dirty="0"/>
              <a:t>sistema óseo</a:t>
            </a:r>
            <a:r>
              <a:rPr lang="es-ES" dirty="0"/>
              <a:t> (huesos)</a:t>
            </a:r>
          </a:p>
          <a:p>
            <a:pPr marL="0" indent="0">
              <a:buNone/>
            </a:pPr>
            <a:r>
              <a:rPr lang="es-ES" dirty="0"/>
              <a:t> el </a:t>
            </a:r>
            <a:r>
              <a:rPr lang="es-ES" b="1" dirty="0"/>
              <a:t>sistema muscular</a:t>
            </a:r>
            <a:r>
              <a:rPr lang="es-ES" dirty="0"/>
              <a:t> (músculos). 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AEE1C2B-6E76-4DD8-B740-EBE08AE91D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4" r="12325" b="-1"/>
          <a:stretch/>
        </p:blipFill>
        <p:spPr>
          <a:xfrm>
            <a:off x="4953654" y="632145"/>
            <a:ext cx="4003509" cy="508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71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BF680F-3739-491B-B755-995F56B5F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El aparato locomotor </a:t>
            </a:r>
            <a:br>
              <a:rPr lang="es-CL" dirty="0"/>
            </a:br>
            <a:r>
              <a:rPr lang="es-CL" sz="1100" dirty="0"/>
              <a:t>(video explicativo)</a:t>
            </a:r>
            <a:endParaRPr lang="es-ES" sz="1100" dirty="0"/>
          </a:p>
        </p:txBody>
      </p:sp>
      <p:pic>
        <p:nvPicPr>
          <p:cNvPr id="4" name="Elementos multimedia en línea 3" title="EL APARATO LOCOMOTOR | Vￃﾭdeos Educativos para Niￃﾱos">
            <a:hlinkClick r:id="" action="ppaction://media"/>
            <a:extLst>
              <a:ext uri="{FF2B5EF4-FFF2-40B4-BE49-F238E27FC236}">
                <a16:creationId xmlns:a16="http://schemas.microsoft.com/office/drawing/2014/main" id="{887981BB-9A06-4487-A437-0C22C359637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5589" y="2160588"/>
            <a:ext cx="6900863" cy="388143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B9BF6F4-535D-47CC-8BC0-5418CD5B9AF4}"/>
              </a:ext>
            </a:extLst>
          </p:cNvPr>
          <p:cNvSpPr txBox="1"/>
          <p:nvPr/>
        </p:nvSpPr>
        <p:spPr>
          <a:xfrm>
            <a:off x="1525589" y="6268278"/>
            <a:ext cx="690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4"/>
              </a:rPr>
              <a:t>https://www.youtube.com/watch?v=5SytABu6lKY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585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70F4FB-3455-40EC-ABFE-8AEAE458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      El esqueleto</a:t>
            </a:r>
            <a:br>
              <a:rPr lang="es-CL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038AAF-53CB-46AA-B169-BD48BCF3D9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5" y="1930401"/>
            <a:ext cx="4330764" cy="4110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El esqueleto da soporte y forma al cuerpo y, junto con los músculos, nos permite movernos. </a:t>
            </a:r>
          </a:p>
          <a:p>
            <a:pPr marL="0" indent="0">
              <a:buNone/>
            </a:pPr>
            <a:r>
              <a:rPr lang="es-ES" dirty="0"/>
              <a:t>Algunos huesos protegen órganos importantes: </a:t>
            </a:r>
            <a:r>
              <a:rPr lang="es-ES" u="sng" dirty="0">
                <a:solidFill>
                  <a:srgbClr val="FC5224"/>
                </a:solidFill>
              </a:rPr>
              <a:t>el cráneo protege el cerebro, las costillas cubren los pulmones y el corazón,  la columna vertebral protege la médula espinal.</a:t>
            </a:r>
          </a:p>
          <a:p>
            <a:pPr marL="0" indent="0">
              <a:buNone/>
            </a:pPr>
            <a:r>
              <a:rPr lang="es-ES" dirty="0"/>
              <a:t> Los huesos se conectan entre sí mediante las articulaciones, como ocurre en las rodillas, los codos, los hombros y la cadera.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288C91-EA48-40D9-9FE5-8B1C01B5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994" y="448173"/>
            <a:ext cx="4089009" cy="59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13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2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3" name="Isosceles Triangle 122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4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5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6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7" name="Isosceles Triangle 126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8" name="Isosceles Triangle 127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5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6" name="Isosceles Triangle 135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7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8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9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Isosceles Triangle 139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Isosceles Triangle 140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3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Elementos multimedia en línea 43" title="Los huesos para niￃﾱos | El sistema ￃﾳseo | El cuerpo humano para niￃﾱos">
            <a:hlinkClick r:id="" action="ppaction://media"/>
            <a:extLst>
              <a:ext uri="{FF2B5EF4-FFF2-40B4-BE49-F238E27FC236}">
                <a16:creationId xmlns:a16="http://schemas.microsoft.com/office/drawing/2014/main" id="{25B1E695-A362-4BF8-BEF6-D81931EB437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22229" y="878122"/>
            <a:ext cx="7003563" cy="3939503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C1391057-FDCE-4FB3-9D77-EAE994E8025E}"/>
              </a:ext>
            </a:extLst>
          </p:cNvPr>
          <p:cNvSpPr txBox="1"/>
          <p:nvPr/>
        </p:nvSpPr>
        <p:spPr>
          <a:xfrm>
            <a:off x="1383827" y="5159489"/>
            <a:ext cx="690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4"/>
              </a:rPr>
              <a:t>https://www.youtube.com/watch?v=qBNb8FwOlzQ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875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E1BF3-8749-4831-8044-A717E3EDA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7" y="609600"/>
            <a:ext cx="3729076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CL" sz="2800" dirty="0"/>
              <a:t>PRACTICA Y RESUELVE EN TU CUADERNO.</a:t>
            </a:r>
            <a:endParaRPr lang="es-ES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BD6F37-5653-417B-A1DE-5CA647BB2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90"/>
            <a:ext cx="3720916" cy="3560733"/>
          </a:xfrm>
        </p:spPr>
        <p:txBody>
          <a:bodyPr>
            <a:normAutofit/>
          </a:bodyPr>
          <a:lstStyle/>
          <a:p>
            <a:r>
              <a:rPr lang="es-CL"/>
              <a:t>Ubica los huesos del esqueleto. Pinta con diferentes colores según su ubicación en el cuerpo.</a:t>
            </a:r>
          </a:p>
          <a:p>
            <a:endParaRPr lang="es-CL"/>
          </a:p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F3A671D-8024-4E97-9D2D-D1A3822F2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035" y="3429001"/>
            <a:ext cx="8602799" cy="236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5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CDF29636-9C75-42B3-A2EE-51778E42F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9" y="816639"/>
            <a:ext cx="3367359" cy="5224724"/>
          </a:xfrm>
        </p:spPr>
        <p:txBody>
          <a:bodyPr anchor="ctr">
            <a:normAutofit/>
          </a:bodyPr>
          <a:lstStyle/>
          <a:p>
            <a:r>
              <a:rPr lang="es-CL" dirty="0"/>
              <a:t>Menciona  y escribe en tu cuaderno  3 funciones de nuestro esqueleto. 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0264E6-07F5-43F7-AC3A-A9DE97272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9"/>
            <a:ext cx="4619707" cy="5224724"/>
          </a:xfrm>
        </p:spPr>
        <p:txBody>
          <a:bodyPr anchor="ctr">
            <a:normAutofit/>
          </a:bodyPr>
          <a:lstStyle/>
          <a:p>
            <a:r>
              <a:rPr lang="es-CL" dirty="0"/>
              <a:t>1. 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2.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3.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1098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22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1" name="Straight Connector 123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4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6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8" name="Isosceles Triangle 127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6" name="Isosceles Triangle 131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8" name="Isosceles Triangle 132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CE96EDA-94E9-45BD-973F-909D60FC8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5"/>
            <a:ext cx="5088811" cy="34789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Observa los huesos que indican las líneas de colores. Escribe la función según corresponda.</a:t>
            </a:r>
          </a:p>
        </p:txBody>
      </p:sp>
      <p:sp>
        <p:nvSpPr>
          <p:cNvPr id="150" name="Isosceles Triangle 134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5" y="12700"/>
            <a:ext cx="842596" cy="5666155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59BADDAD-7589-49F5-98B2-4C79F2EDF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04" y="1026943"/>
            <a:ext cx="4107819" cy="446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5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1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5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9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3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3" y="-8467"/>
            <a:ext cx="2854327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7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9" y="3589868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3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372047-01AE-4DCA-B20C-C90C0B42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514" y="609600"/>
            <a:ext cx="5364199" cy="2227731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CL" sz="4400" b="1" dirty="0">
                <a:solidFill>
                  <a:srgbClr val="FFFFFF"/>
                </a:solidFill>
              </a:rPr>
              <a:t>¡Manos a la obra!</a:t>
            </a:r>
            <a:br>
              <a:rPr lang="es-CL" sz="2500" dirty="0">
                <a:solidFill>
                  <a:srgbClr val="FFFFFF"/>
                </a:solidFill>
              </a:rPr>
            </a:br>
            <a:endParaRPr lang="es-ES" sz="2500" dirty="0">
              <a:solidFill>
                <a:srgbClr val="FFFFFF"/>
              </a:solidFill>
            </a:endParaRPr>
          </a:p>
        </p:txBody>
      </p:sp>
      <p:pic>
        <p:nvPicPr>
          <p:cNvPr id="5" name="Marcador de contenido 4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C161EB9B-5579-4A9C-9A41-667AB3E1D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851" y="1168400"/>
            <a:ext cx="3457575" cy="4610101"/>
          </a:xfrm>
          <a:prstGeom prst="rect">
            <a:avLst/>
          </a:prstGeom>
        </p:spPr>
      </p:pic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6A650F41-3368-47E3-A9D9-A3BA94A30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6" y="2837329"/>
            <a:ext cx="4512988" cy="3317939"/>
          </a:xfrm>
        </p:spPr>
        <p:txBody>
          <a:bodyPr anchor="t">
            <a:normAutofit/>
          </a:bodyPr>
          <a:lstStyle/>
          <a:p>
            <a:r>
              <a:rPr lang="es-CL" dirty="0">
                <a:solidFill>
                  <a:srgbClr val="FFFFFF"/>
                </a:solidFill>
              </a:rPr>
              <a:t>Construye en familia el siguiente esqueleto, utilizando los materiales de la imagen o los que tú estimes conveniente.</a:t>
            </a:r>
          </a:p>
          <a:p>
            <a:r>
              <a:rPr lang="es-CL" dirty="0">
                <a:solidFill>
                  <a:srgbClr val="FFFFFF"/>
                </a:solidFill>
              </a:rPr>
              <a:t> Una vez terminado, envía tu trabajo al correo electrónico de tu profesora.</a:t>
            </a:r>
          </a:p>
          <a:p>
            <a:r>
              <a:rPr lang="es-CL" dirty="0">
                <a:solidFill>
                  <a:srgbClr val="FFFFFF"/>
                </a:solidFill>
              </a:rPr>
              <a:t>2°A </a:t>
            </a:r>
            <a:r>
              <a:rPr lang="es-CL" dirty="0">
                <a:solidFill>
                  <a:srgbClr val="FFFFFF"/>
                </a:solidFill>
                <a:hlinkClick r:id="rId3"/>
              </a:rPr>
              <a:t>Valeria.ramirez@elar.cl</a:t>
            </a:r>
            <a:endParaRPr lang="es-CL" dirty="0">
              <a:solidFill>
                <a:srgbClr val="FFFFFF"/>
              </a:solidFill>
            </a:endParaRPr>
          </a:p>
          <a:p>
            <a:r>
              <a:rPr lang="es-CL" dirty="0">
                <a:solidFill>
                  <a:srgbClr val="FFFFFF"/>
                </a:solidFill>
              </a:rPr>
              <a:t>2°B </a:t>
            </a:r>
            <a:r>
              <a:rPr lang="es-CL" dirty="0">
                <a:solidFill>
                  <a:srgbClr val="FFFFFF"/>
                </a:solidFill>
                <a:hlinkClick r:id="rId4"/>
              </a:rPr>
              <a:t>Gabriela.carrasco@elar.cl</a:t>
            </a:r>
            <a:r>
              <a:rPr lang="es-CL" dirty="0">
                <a:solidFill>
                  <a:srgbClr val="FFFFFF"/>
                </a:solidFill>
              </a:rPr>
              <a:t> </a:t>
            </a:r>
          </a:p>
          <a:p>
            <a:r>
              <a:rPr lang="es-CL" dirty="0">
                <a:solidFill>
                  <a:srgbClr val="FFFFFF"/>
                </a:solidFill>
              </a:rPr>
              <a:t>2°C </a:t>
            </a:r>
            <a:r>
              <a:rPr lang="es-CL" dirty="0">
                <a:solidFill>
                  <a:srgbClr val="FFFFFF"/>
                </a:solidFill>
                <a:hlinkClick r:id="rId5"/>
              </a:rPr>
              <a:t>Catalina.Vicencio@elar.cl</a:t>
            </a:r>
            <a:endParaRPr lang="es-CL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7265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502</Words>
  <Application>Microsoft Office PowerPoint</Application>
  <PresentationFormat>Panorámica</PresentationFormat>
  <Paragraphs>53</Paragraphs>
  <Slides>14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Trebuchet MS</vt:lpstr>
      <vt:lpstr>Wingdings</vt:lpstr>
      <vt:lpstr>Wingdings 3</vt:lpstr>
      <vt:lpstr>Faceta</vt:lpstr>
      <vt:lpstr>Ciencias Naturales 2°Básico.</vt:lpstr>
      <vt:lpstr>Aparato Locomotor</vt:lpstr>
      <vt:lpstr>El aparato locomotor  (video explicativo)</vt:lpstr>
      <vt:lpstr>       El esqueleto </vt:lpstr>
      <vt:lpstr>Presentación de PowerPoint</vt:lpstr>
      <vt:lpstr>PRACTICA Y RESUELVE EN TU CUADERNO.</vt:lpstr>
      <vt:lpstr>Menciona  y escribe en tu cuaderno  3 funciones de nuestro esqueleto. </vt:lpstr>
      <vt:lpstr>Observa los huesos que indican las líneas de colores. Escribe la función según corresponda.</vt:lpstr>
      <vt:lpstr>¡Manos a la obra! </vt:lpstr>
      <vt:lpstr>LOS MÚSCULOS</vt:lpstr>
      <vt:lpstr>Presentación de PowerPoint</vt:lpstr>
      <vt:lpstr>Presentación de PowerPoint</vt:lpstr>
      <vt:lpstr>Fortalece tus músculos  y ejercita en casa.</vt:lpstr>
      <vt:lpstr>NOS VEMOS PRONTO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Naturales 2°Básico.</dc:title>
  <dc:creator>Valeria Ramírez Martínez</dc:creator>
  <cp:lastModifiedBy>Valeria Ramírez Martínez</cp:lastModifiedBy>
  <cp:revision>1</cp:revision>
  <dcterms:created xsi:type="dcterms:W3CDTF">2020-04-24T22:46:00Z</dcterms:created>
  <dcterms:modified xsi:type="dcterms:W3CDTF">2020-04-24T22:47:19Z</dcterms:modified>
</cp:coreProperties>
</file>